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6"/>
  </p:notesMasterIdLst>
  <p:sldIdLst>
    <p:sldId id="256" r:id="rId2"/>
    <p:sldId id="259" r:id="rId3"/>
    <p:sldId id="260" r:id="rId4"/>
    <p:sldId id="261" r:id="rId5"/>
    <p:sldId id="263" r:id="rId6"/>
    <p:sldId id="265" r:id="rId7"/>
    <p:sldId id="313" r:id="rId8"/>
    <p:sldId id="274" r:id="rId9"/>
    <p:sldId id="307" r:id="rId10"/>
    <p:sldId id="308" r:id="rId11"/>
    <p:sldId id="315" r:id="rId12"/>
    <p:sldId id="269" r:id="rId13"/>
    <p:sldId id="267" r:id="rId14"/>
    <p:sldId id="258" r:id="rId15"/>
    <p:sldId id="266" r:id="rId16"/>
    <p:sldId id="314" r:id="rId17"/>
    <p:sldId id="310" r:id="rId18"/>
    <p:sldId id="311" r:id="rId19"/>
    <p:sldId id="276" r:id="rId20"/>
    <p:sldId id="284" r:id="rId21"/>
    <p:sldId id="288" r:id="rId22"/>
    <p:sldId id="262" r:id="rId23"/>
    <p:sldId id="312" r:id="rId24"/>
    <p:sldId id="272" r:id="rId25"/>
  </p:sldIdLst>
  <p:sldSz cx="9144000" cy="5143500" type="screen16x9"/>
  <p:notesSz cx="6858000" cy="9144000"/>
  <p:embeddedFontLst>
    <p:embeddedFont>
      <p:font typeface="Lato" charset="-18"/>
      <p:regular r:id="rId27"/>
      <p:bold r:id="rId28"/>
      <p:italic r:id="rId29"/>
      <p:boldItalic r:id="rId30"/>
    </p:embeddedFont>
    <p:embeddedFont>
      <p:font typeface="Roboto Condensed Light" charset="0"/>
      <p:regular r:id="rId31"/>
      <p:bold r:id="rId32"/>
      <p:italic r:id="rId33"/>
      <p:boldItalic r:id="rId34"/>
    </p:embeddedFont>
    <p:embeddedFont>
      <p:font typeface="Montserrat ExtraBold" charset="-18"/>
      <p:bold r:id="rId35"/>
      <p:boldItalic r:id="rId36"/>
    </p:embeddedFont>
    <p:embeddedFont>
      <p:font typeface="Montserrat Black" charset="-18"/>
      <p:bold r:id="rId37"/>
      <p:boldItalic r:id="rId38"/>
    </p:embeddedFont>
    <p:embeddedFont>
      <p:font typeface="Staatliches"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32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0724613-D1E8-469B-9A49-1963FF862EB3}">
  <a:tblStyle styleId="{A0724613-D1E8-469B-9A49-1963FF862E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87" d="100"/>
          <a:sy n="87" d="100"/>
        </p:scale>
        <p:origin x="-900" y="-498"/>
      </p:cViewPr>
      <p:guideLst>
        <p:guide orient="horz" pos="3240"/>
      </p:guideLst>
    </p:cSldViewPr>
  </p:slideViewPr>
  <p:notesTextViewPr>
    <p:cViewPr>
      <p:scale>
        <a:sx n="1" d="1"/>
        <a:sy n="1" d="1"/>
      </p:scale>
      <p:origin x="0" y="0"/>
    </p:cViewPr>
  </p:notesTextViewPr>
  <p:sorterViewPr>
    <p:cViewPr>
      <p:scale>
        <a:sx n="100" d="100"/>
        <a:sy n="100" d="100"/>
      </p:scale>
      <p:origin x="0" y="17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05764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633c9ab0c4_0_1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633c9ab0c4_0_1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6eaa2e3185_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6eaa2e3185_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When these tests are negative, it gives security to the </a:t>
            </a:r>
            <a:r>
              <a:rPr lang="en-US" dirty="0" err="1" smtClean="0"/>
              <a:t>apitherapist</a:t>
            </a:r>
            <a:r>
              <a:rPr lang="en-US" dirty="0" smtClean="0"/>
              <a:t> that the patient is not allergic to the components of the air from the hive and that no side effects will occur during inhalation. </a:t>
            </a:r>
            <a:endParaRPr lang="sr-Latn-RS" dirty="0" smtClean="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624463babb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624463babb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6eeeb0b851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9" name="Google Shape;2289;g6eeeb0b851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g6eeeb0b851_2_4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7" name="Google Shape;2587;g6eeeb0b851_2_4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63cbd507cb_0_1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63cbd507cb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633c9ab0c4_0_1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633c9ab0c4_0_1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6eaa2e3185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6eaa2e3185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63d01c3ee5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63d01c3ee5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6ed14bd43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6ed14bd43d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633c9ab0c4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633c9ab0c4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6eaa2e3185_1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6eaa2e3185_1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6eaa2e3185_1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6eaa2e3185_1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633c9ab0c4_0_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633c9ab0c4_0_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633c9ab0c4_0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6" name="Google Shape;2016;g633c9ab0c4_0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633c9ab0c4_0_1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633c9ab0c4_0_1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11200" y="804025"/>
            <a:ext cx="3660900" cy="26595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Staatliches"/>
              <a:buNone/>
              <a:defRPr sz="6000">
                <a:latin typeface="Montserrat Black"/>
                <a:ea typeface="Montserrat Black"/>
                <a:cs typeface="Montserrat Black"/>
                <a:sym typeface="Montserrat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11200" y="3463525"/>
            <a:ext cx="3660900" cy="97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Font typeface="Roboto Condensed Light"/>
              <a:buNone/>
              <a:defRPr sz="1400">
                <a:latin typeface="Lato"/>
                <a:ea typeface="Lato"/>
                <a:cs typeface="Lato"/>
                <a:sym typeface="Lato"/>
              </a:defRPr>
            </a:lvl1pPr>
            <a:lvl2pPr lvl="1"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2pPr>
            <a:lvl3pPr lvl="2"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3pPr>
            <a:lvl4pPr lvl="3"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4pPr>
            <a:lvl5pPr lvl="4"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5pPr>
            <a:lvl6pPr lvl="5"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6pPr>
            <a:lvl7pPr lvl="6"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7pPr>
            <a:lvl8pPr lvl="7"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8pPr>
            <a:lvl9pPr lvl="8"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9pPr>
          </a:lstStyle>
          <a:p>
            <a:endParaRPr/>
          </a:p>
        </p:txBody>
      </p:sp>
      <p:sp>
        <p:nvSpPr>
          <p:cNvPr id="11" name="Google Shape;11;p2"/>
          <p:cNvSpPr/>
          <p:nvPr/>
        </p:nvSpPr>
        <p:spPr>
          <a:xfrm>
            <a:off x="3084563" y="-26078"/>
            <a:ext cx="1156796" cy="706496"/>
          </a:xfrm>
          <a:custGeom>
            <a:avLst/>
            <a:gdLst/>
            <a:ahLst/>
            <a:cxnLst/>
            <a:rect l="l" t="t" r="r" b="b"/>
            <a:pathLst>
              <a:path w="15223" h="8282" extrusionOk="0">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368225" y="-152400"/>
            <a:ext cx="7167450" cy="5371458"/>
            <a:chOff x="2368225" y="-152400"/>
            <a:chExt cx="7167450" cy="5371458"/>
          </a:xfrm>
        </p:grpSpPr>
        <p:sp>
          <p:nvSpPr>
            <p:cNvPr id="13" name="Google Shape;13;p2"/>
            <p:cNvSpPr/>
            <p:nvPr/>
          </p:nvSpPr>
          <p:spPr>
            <a:xfrm>
              <a:off x="4241250" y="-26078"/>
              <a:ext cx="3758237" cy="4809837"/>
            </a:xfrm>
            <a:custGeom>
              <a:avLst/>
              <a:gdLst/>
              <a:ahLst/>
              <a:cxnLst/>
              <a:rect l="l" t="t" r="r" b="b"/>
              <a:pathLst>
                <a:path w="49457" h="56384" extrusionOk="0">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97937" y="-26078"/>
              <a:ext cx="2068144" cy="841960"/>
            </a:xfrm>
            <a:custGeom>
              <a:avLst/>
              <a:gdLst/>
              <a:ahLst/>
              <a:cxnLst/>
              <a:rect l="l" t="t" r="r" b="b"/>
              <a:pathLst>
                <a:path w="27216" h="9870" extrusionOk="0">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37982" y="4078545"/>
              <a:ext cx="2800232" cy="1120311"/>
            </a:xfrm>
            <a:custGeom>
              <a:avLst/>
              <a:gdLst/>
              <a:ahLst/>
              <a:cxnLst/>
              <a:rect l="l" t="t" r="r" b="b"/>
              <a:pathLst>
                <a:path w="36850" h="13133" extrusionOk="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189808" y="-26078"/>
              <a:ext cx="1969585" cy="4922184"/>
            </a:xfrm>
            <a:custGeom>
              <a:avLst/>
              <a:gdLst/>
              <a:ahLst/>
              <a:cxnLst/>
              <a:rect l="l" t="t" r="r" b="b"/>
              <a:pathLst>
                <a:path w="25919" h="57701" extrusionOk="0">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10248" y="4297263"/>
              <a:ext cx="2149149" cy="901589"/>
            </a:xfrm>
            <a:custGeom>
              <a:avLst/>
              <a:gdLst/>
              <a:ahLst/>
              <a:cxnLst/>
              <a:rect l="l" t="t" r="r" b="b"/>
              <a:pathLst>
                <a:path w="28282" h="10569" extrusionOk="0">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68225" y="3921502"/>
              <a:ext cx="3958471" cy="1277357"/>
            </a:xfrm>
            <a:custGeom>
              <a:avLst/>
              <a:gdLst/>
              <a:ahLst/>
              <a:cxnLst/>
              <a:rect l="l" t="t" r="r" b="b"/>
              <a:pathLst>
                <a:path w="52092" h="14974" extrusionOk="0">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37982" y="4462581"/>
              <a:ext cx="2800232" cy="736267"/>
            </a:xfrm>
            <a:custGeom>
              <a:avLst/>
              <a:gdLst/>
              <a:ahLst/>
              <a:cxnLst/>
              <a:rect l="l" t="t" r="r" b="b"/>
              <a:pathLst>
                <a:path w="36850" h="8631" extrusionOk="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405385" y="3019590"/>
              <a:ext cx="1115229" cy="1397211"/>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2"/>
            <p:cNvPicPr preferRelativeResize="0"/>
            <p:nvPr/>
          </p:nvPicPr>
          <p:blipFill>
            <a:blip r:embed="rId2">
              <a:alphaModFix/>
            </a:blip>
            <a:stretch>
              <a:fillRect/>
            </a:stretch>
          </p:blipFill>
          <p:spPr>
            <a:xfrm>
              <a:off x="4425943" y="3882258"/>
              <a:ext cx="4791070" cy="1336800"/>
            </a:xfrm>
            <a:prstGeom prst="rect">
              <a:avLst/>
            </a:prstGeom>
            <a:noFill/>
            <a:ln>
              <a:noFill/>
            </a:ln>
          </p:spPr>
        </p:pic>
        <p:pic>
          <p:nvPicPr>
            <p:cNvPr id="22" name="Google Shape;22;p2"/>
            <p:cNvPicPr preferRelativeResize="0"/>
            <p:nvPr/>
          </p:nvPicPr>
          <p:blipFill>
            <a:blip r:embed="rId3">
              <a:alphaModFix/>
            </a:blip>
            <a:stretch>
              <a:fillRect/>
            </a:stretch>
          </p:blipFill>
          <p:spPr>
            <a:xfrm>
              <a:off x="5556525" y="-152400"/>
              <a:ext cx="3979150" cy="342248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_1_1_1">
    <p:bg>
      <p:bgPr>
        <a:solidFill>
          <a:srgbClr val="FFFFFF"/>
        </a:solidFill>
        <a:effectLst/>
      </p:bgPr>
    </p:bg>
    <p:spTree>
      <p:nvGrpSpPr>
        <p:cNvPr id="1" name="Shape 264"/>
        <p:cNvGrpSpPr/>
        <p:nvPr/>
      </p:nvGrpSpPr>
      <p:grpSpPr>
        <a:xfrm>
          <a:off x="0" y="0"/>
          <a:ext cx="0" cy="0"/>
          <a:chOff x="0" y="0"/>
          <a:chExt cx="0" cy="0"/>
        </a:xfrm>
      </p:grpSpPr>
      <p:grpSp>
        <p:nvGrpSpPr>
          <p:cNvPr id="265" name="Google Shape;265;p15"/>
          <p:cNvGrpSpPr/>
          <p:nvPr/>
        </p:nvGrpSpPr>
        <p:grpSpPr>
          <a:xfrm>
            <a:off x="6002520" y="-102719"/>
            <a:ext cx="4477807" cy="5398619"/>
            <a:chOff x="6002520" y="-102719"/>
            <a:chExt cx="4477807" cy="5398619"/>
          </a:xfrm>
        </p:grpSpPr>
        <p:sp>
          <p:nvSpPr>
            <p:cNvPr id="266" name="Google Shape;266;p15"/>
            <p:cNvSpPr/>
            <p:nvPr/>
          </p:nvSpPr>
          <p:spPr>
            <a:xfrm rot="10800000" flipH="1">
              <a:off x="7915228" y="315002"/>
              <a:ext cx="1679305" cy="4839573"/>
            </a:xfrm>
            <a:custGeom>
              <a:avLst/>
              <a:gdLst/>
              <a:ahLst/>
              <a:cxnLst/>
              <a:rect l="l" t="t" r="r" b="b"/>
              <a:pathLst>
                <a:path w="35728" h="40732" extrusionOk="0">
                  <a:moveTo>
                    <a:pt x="18820" y="1"/>
                  </a:moveTo>
                  <a:cubicBezTo>
                    <a:pt x="19109" y="1207"/>
                    <a:pt x="19249" y="2430"/>
                    <a:pt x="19000" y="3636"/>
                  </a:cubicBezTo>
                  <a:cubicBezTo>
                    <a:pt x="18629" y="5447"/>
                    <a:pt x="17036" y="7130"/>
                    <a:pt x="15257" y="7130"/>
                  </a:cubicBezTo>
                  <a:cubicBezTo>
                    <a:pt x="15061" y="7130"/>
                    <a:pt x="14863" y="7110"/>
                    <a:pt x="14664" y="7067"/>
                  </a:cubicBezTo>
                  <a:cubicBezTo>
                    <a:pt x="13233" y="6760"/>
                    <a:pt x="12265" y="5466"/>
                    <a:pt x="11373" y="4304"/>
                  </a:cubicBezTo>
                  <a:cubicBezTo>
                    <a:pt x="10483" y="3139"/>
                    <a:pt x="9353" y="1922"/>
                    <a:pt x="7887" y="1886"/>
                  </a:cubicBezTo>
                  <a:cubicBezTo>
                    <a:pt x="7863" y="1885"/>
                    <a:pt x="7839" y="1885"/>
                    <a:pt x="7814" y="1885"/>
                  </a:cubicBezTo>
                  <a:cubicBezTo>
                    <a:pt x="5997" y="1885"/>
                    <a:pt x="4737" y="3650"/>
                    <a:pt x="3248" y="4713"/>
                  </a:cubicBezTo>
                  <a:cubicBezTo>
                    <a:pt x="2280" y="5405"/>
                    <a:pt x="1163" y="5790"/>
                    <a:pt x="1" y="5925"/>
                  </a:cubicBezTo>
                  <a:cubicBezTo>
                    <a:pt x="944" y="10790"/>
                    <a:pt x="4021" y="15270"/>
                    <a:pt x="8412" y="17604"/>
                  </a:cubicBezTo>
                  <a:cubicBezTo>
                    <a:pt x="10555" y="18738"/>
                    <a:pt x="12922" y="19389"/>
                    <a:pt x="15103" y="20449"/>
                  </a:cubicBezTo>
                  <a:cubicBezTo>
                    <a:pt x="17287" y="21508"/>
                    <a:pt x="19372" y="23106"/>
                    <a:pt x="20192" y="25384"/>
                  </a:cubicBezTo>
                  <a:cubicBezTo>
                    <a:pt x="21279" y="28400"/>
                    <a:pt x="19923" y="31871"/>
                    <a:pt x="20959" y="34903"/>
                  </a:cubicBezTo>
                  <a:cubicBezTo>
                    <a:pt x="21790" y="37345"/>
                    <a:pt x="24038" y="39046"/>
                    <a:pt x="26392" y="40098"/>
                  </a:cubicBezTo>
                  <a:cubicBezTo>
                    <a:pt x="26928" y="40337"/>
                    <a:pt x="27476" y="40548"/>
                    <a:pt x="28032" y="40732"/>
                  </a:cubicBezTo>
                  <a:cubicBezTo>
                    <a:pt x="29081" y="39274"/>
                    <a:pt x="30382" y="38007"/>
                    <a:pt x="31598" y="36678"/>
                  </a:cubicBezTo>
                  <a:cubicBezTo>
                    <a:pt x="32974" y="35172"/>
                    <a:pt x="34273" y="33520"/>
                    <a:pt x="34875" y="31575"/>
                  </a:cubicBezTo>
                  <a:cubicBezTo>
                    <a:pt x="35727" y="28822"/>
                    <a:pt x="35073" y="25810"/>
                    <a:pt x="33942" y="23160"/>
                  </a:cubicBezTo>
                  <a:cubicBezTo>
                    <a:pt x="32811" y="20510"/>
                    <a:pt x="31213" y="18081"/>
                    <a:pt x="30062" y="15441"/>
                  </a:cubicBezTo>
                  <a:cubicBezTo>
                    <a:pt x="28907" y="12797"/>
                    <a:pt x="28208" y="9806"/>
                    <a:pt x="28996" y="7032"/>
                  </a:cubicBezTo>
                  <a:cubicBezTo>
                    <a:pt x="29905" y="3827"/>
                    <a:pt x="32617" y="1518"/>
                    <a:pt x="356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rot="10800000" flipH="1">
              <a:off x="9065267" y="201900"/>
              <a:ext cx="1287556" cy="4952684"/>
            </a:xfrm>
            <a:custGeom>
              <a:avLst/>
              <a:gdLst/>
              <a:ahLst/>
              <a:cxnLst/>
              <a:rect l="l" t="t" r="r" b="b"/>
              <a:pathLst>
                <a:path w="18724" h="41684" extrusionOk="0">
                  <a:moveTo>
                    <a:pt x="7614" y="1"/>
                  </a:moveTo>
                  <a:cubicBezTo>
                    <a:pt x="4586" y="1518"/>
                    <a:pt x="1874" y="3827"/>
                    <a:pt x="965" y="7032"/>
                  </a:cubicBezTo>
                  <a:cubicBezTo>
                    <a:pt x="177" y="9806"/>
                    <a:pt x="876" y="12797"/>
                    <a:pt x="2031" y="15441"/>
                  </a:cubicBezTo>
                  <a:cubicBezTo>
                    <a:pt x="3182" y="18081"/>
                    <a:pt x="4780" y="20510"/>
                    <a:pt x="5911" y="23160"/>
                  </a:cubicBezTo>
                  <a:cubicBezTo>
                    <a:pt x="7042" y="25810"/>
                    <a:pt x="7696" y="28822"/>
                    <a:pt x="6844" y="31575"/>
                  </a:cubicBezTo>
                  <a:cubicBezTo>
                    <a:pt x="6242" y="33520"/>
                    <a:pt x="4943" y="35172"/>
                    <a:pt x="3567" y="36678"/>
                  </a:cubicBezTo>
                  <a:cubicBezTo>
                    <a:pt x="2351" y="38007"/>
                    <a:pt x="1050" y="39274"/>
                    <a:pt x="1" y="40732"/>
                  </a:cubicBezTo>
                  <a:cubicBezTo>
                    <a:pt x="1909" y="41367"/>
                    <a:pt x="3922" y="41683"/>
                    <a:pt x="5935" y="41683"/>
                  </a:cubicBezTo>
                  <a:cubicBezTo>
                    <a:pt x="9028" y="41683"/>
                    <a:pt x="12122" y="40937"/>
                    <a:pt x="14840" y="39458"/>
                  </a:cubicBezTo>
                  <a:cubicBezTo>
                    <a:pt x="16257" y="38688"/>
                    <a:pt x="17562" y="37727"/>
                    <a:pt x="18724" y="36614"/>
                  </a:cubicBezTo>
                  <a:lnTo>
                    <a:pt x="18724"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rot="10800000" flipH="1">
              <a:off x="8947883" y="-102719"/>
              <a:ext cx="1404938" cy="907153"/>
            </a:xfrm>
            <a:custGeom>
              <a:avLst/>
              <a:gdLst/>
              <a:ahLst/>
              <a:cxnLst/>
              <a:rect l="l" t="t" r="r" b="b"/>
              <a:pathLst>
                <a:path w="20431" h="7635" extrusionOk="0">
                  <a:moveTo>
                    <a:pt x="20431" y="1"/>
                  </a:moveTo>
                  <a:cubicBezTo>
                    <a:pt x="19269" y="1114"/>
                    <a:pt x="17964" y="2075"/>
                    <a:pt x="16547" y="2845"/>
                  </a:cubicBezTo>
                  <a:cubicBezTo>
                    <a:pt x="13829" y="4324"/>
                    <a:pt x="10735" y="5070"/>
                    <a:pt x="7642" y="5070"/>
                  </a:cubicBezTo>
                  <a:cubicBezTo>
                    <a:pt x="5629" y="5070"/>
                    <a:pt x="3616" y="4754"/>
                    <a:pt x="1708" y="4119"/>
                  </a:cubicBezTo>
                  <a:cubicBezTo>
                    <a:pt x="1568" y="4309"/>
                    <a:pt x="1435" y="4504"/>
                    <a:pt x="1305" y="4705"/>
                  </a:cubicBezTo>
                  <a:cubicBezTo>
                    <a:pt x="727" y="5601"/>
                    <a:pt x="260" y="6599"/>
                    <a:pt x="1" y="7635"/>
                  </a:cubicBezTo>
                  <a:lnTo>
                    <a:pt x="20431" y="7635"/>
                  </a:lnTo>
                  <a:lnTo>
                    <a:pt x="20431"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rot="9683509" flipH="1">
              <a:off x="8237391" y="3788609"/>
              <a:ext cx="729045" cy="1405831"/>
            </a:xfrm>
            <a:custGeom>
              <a:avLst/>
              <a:gdLst/>
              <a:ahLst/>
              <a:cxnLst/>
              <a:rect l="l" t="t" r="r" b="b"/>
              <a:pathLst>
                <a:path w="10602" h="11832" extrusionOk="0">
                  <a:moveTo>
                    <a:pt x="5461" y="0"/>
                  </a:moveTo>
                  <a:cubicBezTo>
                    <a:pt x="2371" y="0"/>
                    <a:pt x="0" y="5907"/>
                    <a:pt x="1788" y="9382"/>
                  </a:cubicBezTo>
                  <a:cubicBezTo>
                    <a:pt x="2675" y="11107"/>
                    <a:pt x="4340" y="11832"/>
                    <a:pt x="5925" y="11832"/>
                  </a:cubicBezTo>
                  <a:cubicBezTo>
                    <a:pt x="7628" y="11832"/>
                    <a:pt x="9239" y="10997"/>
                    <a:pt x="9702" y="9655"/>
                  </a:cubicBezTo>
                  <a:cubicBezTo>
                    <a:pt x="10601" y="7063"/>
                    <a:pt x="9546" y="412"/>
                    <a:pt x="5713" y="14"/>
                  </a:cubicBezTo>
                  <a:cubicBezTo>
                    <a:pt x="5628" y="4"/>
                    <a:pt x="5546" y="0"/>
                    <a:pt x="5461" y="0"/>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15"/>
            <p:cNvGrpSpPr/>
            <p:nvPr/>
          </p:nvGrpSpPr>
          <p:grpSpPr>
            <a:xfrm>
              <a:off x="6002520" y="4318199"/>
              <a:ext cx="4477807" cy="839588"/>
              <a:chOff x="3098100" y="3849750"/>
              <a:chExt cx="940775" cy="270425"/>
            </a:xfrm>
          </p:grpSpPr>
          <p:sp>
            <p:nvSpPr>
              <p:cNvPr id="271" name="Google Shape;271;p15"/>
              <p:cNvSpPr/>
              <p:nvPr/>
            </p:nvSpPr>
            <p:spPr>
              <a:xfrm>
                <a:off x="3304800" y="3882975"/>
                <a:ext cx="665525" cy="237200"/>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4" name="Google Shape;274;p15"/>
            <p:cNvPicPr preferRelativeResize="0"/>
            <p:nvPr/>
          </p:nvPicPr>
          <p:blipFill rotWithShape="1">
            <a:blip r:embed="rId2">
              <a:alphaModFix/>
            </a:blip>
            <a:srcRect l="70893"/>
            <a:stretch/>
          </p:blipFill>
          <p:spPr>
            <a:xfrm>
              <a:off x="8305798" y="-52600"/>
              <a:ext cx="914400" cy="1767101"/>
            </a:xfrm>
            <a:prstGeom prst="rect">
              <a:avLst/>
            </a:prstGeom>
            <a:noFill/>
            <a:ln>
              <a:noFill/>
            </a:ln>
          </p:spPr>
        </p:pic>
        <p:pic>
          <p:nvPicPr>
            <p:cNvPr id="275" name="Google Shape;275;p15"/>
            <p:cNvPicPr preferRelativeResize="0"/>
            <p:nvPr/>
          </p:nvPicPr>
          <p:blipFill rotWithShape="1">
            <a:blip r:embed="rId3">
              <a:alphaModFix/>
            </a:blip>
            <a:srcRect l="53174"/>
            <a:stretch/>
          </p:blipFill>
          <p:spPr>
            <a:xfrm>
              <a:off x="7967650" y="3608200"/>
              <a:ext cx="1404950" cy="1687700"/>
            </a:xfrm>
            <a:prstGeom prst="rect">
              <a:avLst/>
            </a:prstGeom>
            <a:noFill/>
            <a:ln>
              <a:noFill/>
            </a:ln>
          </p:spPr>
        </p:pic>
      </p:grpSp>
      <p:grpSp>
        <p:nvGrpSpPr>
          <p:cNvPr id="276" name="Google Shape;276;p15"/>
          <p:cNvGrpSpPr/>
          <p:nvPr/>
        </p:nvGrpSpPr>
        <p:grpSpPr>
          <a:xfrm>
            <a:off x="-1461898" y="-365531"/>
            <a:ext cx="4517288" cy="5656681"/>
            <a:chOff x="-1461898" y="-365531"/>
            <a:chExt cx="4517288" cy="5656681"/>
          </a:xfrm>
        </p:grpSpPr>
        <p:grpSp>
          <p:nvGrpSpPr>
            <p:cNvPr id="277" name="Google Shape;277;p15"/>
            <p:cNvGrpSpPr/>
            <p:nvPr/>
          </p:nvGrpSpPr>
          <p:grpSpPr>
            <a:xfrm rot="-373055" flipH="1">
              <a:off x="-1188897" y="-165939"/>
              <a:ext cx="3971287" cy="5257164"/>
              <a:chOff x="3268325" y="3013975"/>
              <a:chExt cx="1443800" cy="1106200"/>
            </a:xfrm>
          </p:grpSpPr>
          <p:sp>
            <p:nvSpPr>
              <p:cNvPr id="278" name="Google Shape;278;p15"/>
              <p:cNvSpPr/>
              <p:nvPr/>
            </p:nvSpPr>
            <p:spPr>
              <a:xfrm>
                <a:off x="3268325" y="3013975"/>
                <a:ext cx="274950" cy="149575"/>
              </a:xfrm>
              <a:custGeom>
                <a:avLst/>
                <a:gdLst/>
                <a:ahLst/>
                <a:cxnLst/>
                <a:rect l="l" t="t" r="r" b="b"/>
                <a:pathLst>
                  <a:path w="10998" h="5983" extrusionOk="0">
                    <a:moveTo>
                      <a:pt x="1" y="1"/>
                    </a:moveTo>
                    <a:cubicBezTo>
                      <a:pt x="1367" y="1752"/>
                      <a:pt x="2900" y="3353"/>
                      <a:pt x="4795" y="4495"/>
                    </a:cubicBezTo>
                    <a:cubicBezTo>
                      <a:pt x="6348" y="5429"/>
                      <a:pt x="8202" y="5983"/>
                      <a:pt x="10007" y="5983"/>
                    </a:cubicBezTo>
                    <a:cubicBezTo>
                      <a:pt x="10340" y="5983"/>
                      <a:pt x="10671" y="5964"/>
                      <a:pt x="10998" y="5925"/>
                    </a:cubicBezTo>
                    <a:cubicBezTo>
                      <a:pt x="10617" y="3974"/>
                      <a:pt x="10586" y="1960"/>
                      <a:pt x="10947"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3543250" y="3013975"/>
                <a:ext cx="893200" cy="1018300"/>
              </a:xfrm>
              <a:custGeom>
                <a:avLst/>
                <a:gdLst/>
                <a:ahLst/>
                <a:cxnLst/>
                <a:rect l="l" t="t" r="r" b="b"/>
                <a:pathLst>
                  <a:path w="35728" h="40732" extrusionOk="0">
                    <a:moveTo>
                      <a:pt x="18820" y="1"/>
                    </a:moveTo>
                    <a:cubicBezTo>
                      <a:pt x="19109" y="1207"/>
                      <a:pt x="19249" y="2430"/>
                      <a:pt x="19000" y="3636"/>
                    </a:cubicBezTo>
                    <a:cubicBezTo>
                      <a:pt x="18629" y="5447"/>
                      <a:pt x="17036" y="7130"/>
                      <a:pt x="15257" y="7130"/>
                    </a:cubicBezTo>
                    <a:cubicBezTo>
                      <a:pt x="15061" y="7130"/>
                      <a:pt x="14863" y="7110"/>
                      <a:pt x="14664" y="7067"/>
                    </a:cubicBezTo>
                    <a:cubicBezTo>
                      <a:pt x="13233" y="6760"/>
                      <a:pt x="12265" y="5466"/>
                      <a:pt x="11373" y="4304"/>
                    </a:cubicBezTo>
                    <a:cubicBezTo>
                      <a:pt x="10483" y="3139"/>
                      <a:pt x="9353" y="1922"/>
                      <a:pt x="7887" y="1886"/>
                    </a:cubicBezTo>
                    <a:cubicBezTo>
                      <a:pt x="7863" y="1885"/>
                      <a:pt x="7839" y="1885"/>
                      <a:pt x="7814" y="1885"/>
                    </a:cubicBezTo>
                    <a:cubicBezTo>
                      <a:pt x="5997" y="1885"/>
                      <a:pt x="4737" y="3650"/>
                      <a:pt x="3248" y="4713"/>
                    </a:cubicBezTo>
                    <a:cubicBezTo>
                      <a:pt x="2280" y="5405"/>
                      <a:pt x="1163" y="5790"/>
                      <a:pt x="1" y="5925"/>
                    </a:cubicBezTo>
                    <a:cubicBezTo>
                      <a:pt x="944" y="10790"/>
                      <a:pt x="4021" y="15270"/>
                      <a:pt x="8412" y="17604"/>
                    </a:cubicBezTo>
                    <a:cubicBezTo>
                      <a:pt x="10555" y="18738"/>
                      <a:pt x="12922" y="19389"/>
                      <a:pt x="15103" y="20449"/>
                    </a:cubicBezTo>
                    <a:cubicBezTo>
                      <a:pt x="17287" y="21508"/>
                      <a:pt x="19372" y="23106"/>
                      <a:pt x="20192" y="25384"/>
                    </a:cubicBezTo>
                    <a:cubicBezTo>
                      <a:pt x="21279" y="28400"/>
                      <a:pt x="19923" y="31871"/>
                      <a:pt x="20959" y="34903"/>
                    </a:cubicBezTo>
                    <a:cubicBezTo>
                      <a:pt x="21790" y="37345"/>
                      <a:pt x="24038" y="39046"/>
                      <a:pt x="26392" y="40098"/>
                    </a:cubicBezTo>
                    <a:cubicBezTo>
                      <a:pt x="26928" y="40337"/>
                      <a:pt x="27476" y="40548"/>
                      <a:pt x="28032" y="40732"/>
                    </a:cubicBezTo>
                    <a:cubicBezTo>
                      <a:pt x="29081" y="39274"/>
                      <a:pt x="30382" y="38007"/>
                      <a:pt x="31598" y="36678"/>
                    </a:cubicBezTo>
                    <a:cubicBezTo>
                      <a:pt x="32974" y="35172"/>
                      <a:pt x="34273" y="33520"/>
                      <a:pt x="34875" y="31575"/>
                    </a:cubicBezTo>
                    <a:cubicBezTo>
                      <a:pt x="35727" y="28822"/>
                      <a:pt x="35073" y="25810"/>
                      <a:pt x="33942" y="23160"/>
                    </a:cubicBezTo>
                    <a:cubicBezTo>
                      <a:pt x="32811" y="20510"/>
                      <a:pt x="31213" y="18081"/>
                      <a:pt x="30062" y="15441"/>
                    </a:cubicBezTo>
                    <a:cubicBezTo>
                      <a:pt x="28907" y="12797"/>
                      <a:pt x="28208" y="9806"/>
                      <a:pt x="28996" y="7032"/>
                    </a:cubicBezTo>
                    <a:cubicBezTo>
                      <a:pt x="29905" y="3827"/>
                      <a:pt x="32617" y="1518"/>
                      <a:pt x="356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3532950" y="3013975"/>
                <a:ext cx="491525" cy="178275"/>
              </a:xfrm>
              <a:custGeom>
                <a:avLst/>
                <a:gdLst/>
                <a:ahLst/>
                <a:cxnLst/>
                <a:rect l="l" t="t" r="r" b="b"/>
                <a:pathLst>
                  <a:path w="19661" h="7131" extrusionOk="0">
                    <a:moveTo>
                      <a:pt x="362" y="1"/>
                    </a:moveTo>
                    <a:cubicBezTo>
                      <a:pt x="1" y="1960"/>
                      <a:pt x="32" y="3974"/>
                      <a:pt x="413" y="5925"/>
                    </a:cubicBezTo>
                    <a:cubicBezTo>
                      <a:pt x="1575" y="5790"/>
                      <a:pt x="2692" y="5405"/>
                      <a:pt x="3660" y="4713"/>
                    </a:cubicBezTo>
                    <a:cubicBezTo>
                      <a:pt x="5149" y="3650"/>
                      <a:pt x="6409" y="1885"/>
                      <a:pt x="8226" y="1885"/>
                    </a:cubicBezTo>
                    <a:cubicBezTo>
                      <a:pt x="8251" y="1885"/>
                      <a:pt x="8275" y="1885"/>
                      <a:pt x="8299" y="1886"/>
                    </a:cubicBezTo>
                    <a:cubicBezTo>
                      <a:pt x="9765" y="1922"/>
                      <a:pt x="10895" y="3139"/>
                      <a:pt x="11785" y="4304"/>
                    </a:cubicBezTo>
                    <a:cubicBezTo>
                      <a:pt x="12677" y="5466"/>
                      <a:pt x="13645" y="6760"/>
                      <a:pt x="15076" y="7067"/>
                    </a:cubicBezTo>
                    <a:cubicBezTo>
                      <a:pt x="15275" y="7110"/>
                      <a:pt x="15473" y="7130"/>
                      <a:pt x="15669" y="7130"/>
                    </a:cubicBezTo>
                    <a:cubicBezTo>
                      <a:pt x="17448" y="7130"/>
                      <a:pt x="19041" y="5447"/>
                      <a:pt x="19412" y="3636"/>
                    </a:cubicBezTo>
                    <a:cubicBezTo>
                      <a:pt x="19661" y="2430"/>
                      <a:pt x="19521" y="1207"/>
                      <a:pt x="19232" y="1"/>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4244025" y="3013975"/>
                <a:ext cx="468100" cy="1042100"/>
              </a:xfrm>
              <a:custGeom>
                <a:avLst/>
                <a:gdLst/>
                <a:ahLst/>
                <a:cxnLst/>
                <a:rect l="l" t="t" r="r" b="b"/>
                <a:pathLst>
                  <a:path w="18724" h="41684" extrusionOk="0">
                    <a:moveTo>
                      <a:pt x="7614" y="1"/>
                    </a:moveTo>
                    <a:cubicBezTo>
                      <a:pt x="4586" y="1518"/>
                      <a:pt x="1874" y="3827"/>
                      <a:pt x="965" y="7032"/>
                    </a:cubicBezTo>
                    <a:cubicBezTo>
                      <a:pt x="177" y="9806"/>
                      <a:pt x="876" y="12797"/>
                      <a:pt x="2031" y="15441"/>
                    </a:cubicBezTo>
                    <a:cubicBezTo>
                      <a:pt x="3182" y="18081"/>
                      <a:pt x="4780" y="20510"/>
                      <a:pt x="5911" y="23160"/>
                    </a:cubicBezTo>
                    <a:cubicBezTo>
                      <a:pt x="7042" y="25810"/>
                      <a:pt x="7696" y="28822"/>
                      <a:pt x="6844" y="31575"/>
                    </a:cubicBezTo>
                    <a:cubicBezTo>
                      <a:pt x="6242" y="33520"/>
                      <a:pt x="4943" y="35172"/>
                      <a:pt x="3567" y="36678"/>
                    </a:cubicBezTo>
                    <a:cubicBezTo>
                      <a:pt x="2351" y="38007"/>
                      <a:pt x="1050" y="39274"/>
                      <a:pt x="1" y="40732"/>
                    </a:cubicBezTo>
                    <a:cubicBezTo>
                      <a:pt x="1909" y="41367"/>
                      <a:pt x="3922" y="41683"/>
                      <a:pt x="5935" y="41683"/>
                    </a:cubicBezTo>
                    <a:cubicBezTo>
                      <a:pt x="9028" y="41683"/>
                      <a:pt x="12122" y="40937"/>
                      <a:pt x="14840" y="39458"/>
                    </a:cubicBezTo>
                    <a:cubicBezTo>
                      <a:pt x="16257" y="38688"/>
                      <a:pt x="17562" y="37727"/>
                      <a:pt x="18724" y="36614"/>
                    </a:cubicBezTo>
                    <a:lnTo>
                      <a:pt x="18724"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4201350" y="3929300"/>
                <a:ext cx="510775" cy="190875"/>
              </a:xfrm>
              <a:custGeom>
                <a:avLst/>
                <a:gdLst/>
                <a:ahLst/>
                <a:cxnLst/>
                <a:rect l="l" t="t" r="r" b="b"/>
                <a:pathLst>
                  <a:path w="20431" h="7635" extrusionOk="0">
                    <a:moveTo>
                      <a:pt x="20431" y="1"/>
                    </a:moveTo>
                    <a:cubicBezTo>
                      <a:pt x="19269" y="1114"/>
                      <a:pt x="17964" y="2075"/>
                      <a:pt x="16547" y="2845"/>
                    </a:cubicBezTo>
                    <a:cubicBezTo>
                      <a:pt x="13829" y="4324"/>
                      <a:pt x="10735" y="5070"/>
                      <a:pt x="7642" y="5070"/>
                    </a:cubicBezTo>
                    <a:cubicBezTo>
                      <a:pt x="5629" y="5070"/>
                      <a:pt x="3616" y="4754"/>
                      <a:pt x="1708" y="4119"/>
                    </a:cubicBezTo>
                    <a:cubicBezTo>
                      <a:pt x="1568" y="4309"/>
                      <a:pt x="1435" y="4504"/>
                      <a:pt x="1305" y="4705"/>
                    </a:cubicBezTo>
                    <a:cubicBezTo>
                      <a:pt x="727" y="5601"/>
                      <a:pt x="260" y="6599"/>
                      <a:pt x="1" y="7635"/>
                    </a:cubicBezTo>
                    <a:lnTo>
                      <a:pt x="20431" y="7635"/>
                    </a:lnTo>
                    <a:lnTo>
                      <a:pt x="20431"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057600" y="3658800"/>
                <a:ext cx="265050" cy="295800"/>
              </a:xfrm>
              <a:custGeom>
                <a:avLst/>
                <a:gdLst/>
                <a:ahLst/>
                <a:cxnLst/>
                <a:rect l="l" t="t" r="r" b="b"/>
                <a:pathLst>
                  <a:path w="10602" h="11832" extrusionOk="0">
                    <a:moveTo>
                      <a:pt x="5461" y="0"/>
                    </a:moveTo>
                    <a:cubicBezTo>
                      <a:pt x="2371" y="0"/>
                      <a:pt x="0" y="5907"/>
                      <a:pt x="1788" y="9382"/>
                    </a:cubicBezTo>
                    <a:cubicBezTo>
                      <a:pt x="2675" y="11107"/>
                      <a:pt x="4340" y="11832"/>
                      <a:pt x="5925" y="11832"/>
                    </a:cubicBezTo>
                    <a:cubicBezTo>
                      <a:pt x="7628" y="11832"/>
                      <a:pt x="9239" y="10997"/>
                      <a:pt x="9702" y="9655"/>
                    </a:cubicBezTo>
                    <a:cubicBezTo>
                      <a:pt x="10601" y="7063"/>
                      <a:pt x="9546" y="412"/>
                      <a:pt x="5713" y="14"/>
                    </a:cubicBezTo>
                    <a:cubicBezTo>
                      <a:pt x="5628" y="4"/>
                      <a:pt x="5546" y="0"/>
                      <a:pt x="5461" y="0"/>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 name="Google Shape;284;p15"/>
            <p:cNvPicPr preferRelativeResize="0"/>
            <p:nvPr/>
          </p:nvPicPr>
          <p:blipFill>
            <a:blip r:embed="rId4">
              <a:alphaModFix/>
            </a:blip>
            <a:stretch>
              <a:fillRect/>
            </a:stretch>
          </p:blipFill>
          <p:spPr>
            <a:xfrm>
              <a:off x="-381000" y="-228600"/>
              <a:ext cx="3141475" cy="1767096"/>
            </a:xfrm>
            <a:prstGeom prst="rect">
              <a:avLst/>
            </a:prstGeom>
            <a:noFill/>
            <a:ln>
              <a:noFill/>
            </a:ln>
          </p:spPr>
        </p:pic>
        <p:pic>
          <p:nvPicPr>
            <p:cNvPr id="285" name="Google Shape;285;p15"/>
            <p:cNvPicPr preferRelativeResize="0"/>
            <p:nvPr/>
          </p:nvPicPr>
          <p:blipFill rotWithShape="1">
            <a:blip r:embed="rId5">
              <a:alphaModFix/>
            </a:blip>
            <a:srcRect r="52408" b="36511"/>
            <a:stretch/>
          </p:blipFill>
          <p:spPr>
            <a:xfrm>
              <a:off x="-228600" y="4090400"/>
              <a:ext cx="1600195" cy="120074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1_1_1_1_1">
    <p:bg>
      <p:bgPr>
        <a:solidFill>
          <a:schemeClr val="accent1"/>
        </a:solidFill>
        <a:effectLst/>
      </p:bgPr>
    </p:bg>
    <p:spTree>
      <p:nvGrpSpPr>
        <p:cNvPr id="1" name="Shape 286"/>
        <p:cNvGrpSpPr/>
        <p:nvPr/>
      </p:nvGrpSpPr>
      <p:grpSpPr>
        <a:xfrm>
          <a:off x="0" y="0"/>
          <a:ext cx="0" cy="0"/>
          <a:chOff x="0" y="0"/>
          <a:chExt cx="0" cy="0"/>
        </a:xfrm>
      </p:grpSpPr>
      <p:grpSp>
        <p:nvGrpSpPr>
          <p:cNvPr id="287" name="Google Shape;287;p16"/>
          <p:cNvGrpSpPr/>
          <p:nvPr/>
        </p:nvGrpSpPr>
        <p:grpSpPr>
          <a:xfrm>
            <a:off x="7588037" y="-344128"/>
            <a:ext cx="1753419" cy="5824284"/>
            <a:chOff x="5883539" y="-344156"/>
            <a:chExt cx="3534407" cy="5824284"/>
          </a:xfrm>
        </p:grpSpPr>
        <p:sp>
          <p:nvSpPr>
            <p:cNvPr id="288" name="Google Shape;288;p16"/>
            <p:cNvSpPr/>
            <p:nvPr/>
          </p:nvSpPr>
          <p:spPr>
            <a:xfrm rot="5400000">
              <a:off x="6900504" y="863896"/>
              <a:ext cx="3234092" cy="1383201"/>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5400000">
              <a:off x="4775506" y="1046483"/>
              <a:ext cx="5541677" cy="3325611"/>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rot="5400000">
              <a:off x="8150941" y="3716902"/>
              <a:ext cx="789976" cy="451130"/>
            </a:xfrm>
            <a:custGeom>
              <a:avLst/>
              <a:gdLst/>
              <a:ahLst/>
              <a:cxnLst/>
              <a:rect l="l" t="t" r="r" b="b"/>
              <a:pathLst>
                <a:path w="9871" h="5660" extrusionOk="0">
                  <a:moveTo>
                    <a:pt x="9870" y="1"/>
                  </a:moveTo>
                  <a:cubicBezTo>
                    <a:pt x="6399" y="706"/>
                    <a:pt x="3053" y="2008"/>
                    <a:pt x="1" y="3807"/>
                  </a:cubicBezTo>
                  <a:cubicBezTo>
                    <a:pt x="621" y="4185"/>
                    <a:pt x="1258" y="4535"/>
                    <a:pt x="1922" y="4845"/>
                  </a:cubicBezTo>
                  <a:cubicBezTo>
                    <a:pt x="2913" y="5309"/>
                    <a:pt x="4048" y="5660"/>
                    <a:pt x="5141" y="5660"/>
                  </a:cubicBezTo>
                  <a:cubicBezTo>
                    <a:pt x="5826" y="5660"/>
                    <a:pt x="6498" y="5520"/>
                    <a:pt x="7103" y="5180"/>
                  </a:cubicBezTo>
                  <a:cubicBezTo>
                    <a:pt x="8194" y="4570"/>
                    <a:pt x="8848" y="3432"/>
                    <a:pt x="9267" y="2287"/>
                  </a:cubicBezTo>
                  <a:cubicBezTo>
                    <a:pt x="9543" y="1538"/>
                    <a:pt x="9737" y="774"/>
                    <a:pt x="9870" y="1"/>
                  </a:cubicBezTo>
                  <a:close/>
                </a:path>
              </a:pathLst>
            </a:custGeom>
            <a:solidFill>
              <a:schemeClr val="accent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rot="5400000">
              <a:off x="8024895" y="1980397"/>
              <a:ext cx="1785149" cy="530118"/>
            </a:xfrm>
            <a:custGeom>
              <a:avLst/>
              <a:gdLst/>
              <a:ahLst/>
              <a:cxnLst/>
              <a:rect l="l" t="t" r="r" b="b"/>
              <a:pathLst>
                <a:path w="22306" h="6651" extrusionOk="0">
                  <a:moveTo>
                    <a:pt x="1" y="0"/>
                  </a:moveTo>
                  <a:cubicBezTo>
                    <a:pt x="97" y="1758"/>
                    <a:pt x="877" y="3479"/>
                    <a:pt x="2185" y="4702"/>
                  </a:cubicBezTo>
                  <a:cubicBezTo>
                    <a:pt x="3531" y="5952"/>
                    <a:pt x="5405" y="6650"/>
                    <a:pt x="7274" y="6650"/>
                  </a:cubicBezTo>
                  <a:cubicBezTo>
                    <a:pt x="7350" y="6650"/>
                    <a:pt x="7425" y="6647"/>
                    <a:pt x="7496" y="6647"/>
                  </a:cubicBezTo>
                  <a:cubicBezTo>
                    <a:pt x="8947" y="5873"/>
                    <a:pt x="10491" y="5332"/>
                    <a:pt x="12115" y="5209"/>
                  </a:cubicBezTo>
                  <a:cubicBezTo>
                    <a:pt x="13083" y="4756"/>
                    <a:pt x="14054" y="4317"/>
                    <a:pt x="15103" y="4109"/>
                  </a:cubicBezTo>
                  <a:cubicBezTo>
                    <a:pt x="15587" y="4010"/>
                    <a:pt x="16078" y="3966"/>
                    <a:pt x="16565" y="3966"/>
                  </a:cubicBezTo>
                  <a:cubicBezTo>
                    <a:pt x="17849" y="3966"/>
                    <a:pt x="19130" y="4276"/>
                    <a:pt x="20346" y="4756"/>
                  </a:cubicBezTo>
                  <a:cubicBezTo>
                    <a:pt x="21586" y="3986"/>
                    <a:pt x="22305" y="2511"/>
                    <a:pt x="22305" y="1060"/>
                  </a:cubicBezTo>
                  <a:cubicBezTo>
                    <a:pt x="22305" y="702"/>
                    <a:pt x="22260" y="345"/>
                    <a:pt x="22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5400000">
              <a:off x="7621400" y="2799386"/>
              <a:ext cx="2407783" cy="714476"/>
            </a:xfrm>
            <a:custGeom>
              <a:avLst/>
              <a:gdLst/>
              <a:ahLst/>
              <a:cxnLst/>
              <a:rect l="l" t="t" r="r" b="b"/>
              <a:pathLst>
                <a:path w="30086" h="8964" extrusionOk="0">
                  <a:moveTo>
                    <a:pt x="4620" y="5209"/>
                  </a:moveTo>
                  <a:lnTo>
                    <a:pt x="4620" y="5209"/>
                  </a:lnTo>
                  <a:cubicBezTo>
                    <a:pt x="2996" y="5332"/>
                    <a:pt x="1452" y="5873"/>
                    <a:pt x="1" y="6647"/>
                  </a:cubicBezTo>
                  <a:cubicBezTo>
                    <a:pt x="478" y="6630"/>
                    <a:pt x="955" y="6572"/>
                    <a:pt x="1418" y="6466"/>
                  </a:cubicBezTo>
                  <a:cubicBezTo>
                    <a:pt x="2539" y="6208"/>
                    <a:pt x="3578" y="5700"/>
                    <a:pt x="4620" y="5209"/>
                  </a:cubicBezTo>
                  <a:close/>
                  <a:moveTo>
                    <a:pt x="14677" y="0"/>
                  </a:moveTo>
                  <a:cubicBezTo>
                    <a:pt x="14765" y="345"/>
                    <a:pt x="14810" y="702"/>
                    <a:pt x="14810" y="1060"/>
                  </a:cubicBezTo>
                  <a:cubicBezTo>
                    <a:pt x="14810" y="2511"/>
                    <a:pt x="14091" y="3986"/>
                    <a:pt x="12851" y="4756"/>
                  </a:cubicBezTo>
                  <a:cubicBezTo>
                    <a:pt x="13652" y="5073"/>
                    <a:pt x="14422" y="5465"/>
                    <a:pt x="15154" y="5890"/>
                  </a:cubicBezTo>
                  <a:cubicBezTo>
                    <a:pt x="16789" y="6845"/>
                    <a:pt x="18309" y="7986"/>
                    <a:pt x="19927" y="8964"/>
                  </a:cubicBezTo>
                  <a:cubicBezTo>
                    <a:pt x="22979" y="7165"/>
                    <a:pt x="26325" y="5863"/>
                    <a:pt x="29796" y="5158"/>
                  </a:cubicBezTo>
                  <a:cubicBezTo>
                    <a:pt x="30086" y="3472"/>
                    <a:pt x="30086" y="1735"/>
                    <a:pt x="29987" y="0"/>
                  </a:cubicBezTo>
                  <a:close/>
                </a:path>
              </a:pathLst>
            </a:custGeom>
            <a:solidFill>
              <a:schemeClr val="accent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16"/>
            <p:cNvGrpSpPr/>
            <p:nvPr/>
          </p:nvGrpSpPr>
          <p:grpSpPr>
            <a:xfrm flipH="1">
              <a:off x="6930507" y="-344156"/>
              <a:ext cx="2487438" cy="2254471"/>
              <a:chOff x="4895725" y="2485200"/>
              <a:chExt cx="464525" cy="744050"/>
            </a:xfrm>
          </p:grpSpPr>
          <p:sp>
            <p:nvSpPr>
              <p:cNvPr id="294" name="Google Shape;294;p16"/>
              <p:cNvSpPr/>
              <p:nvPr/>
            </p:nvSpPr>
            <p:spPr>
              <a:xfrm>
                <a:off x="4896150" y="2564650"/>
                <a:ext cx="407475" cy="415225"/>
              </a:xfrm>
              <a:custGeom>
                <a:avLst/>
                <a:gdLst/>
                <a:ahLst/>
                <a:cxnLst/>
                <a:rect l="l" t="t" r="r" b="b"/>
                <a:pathLst>
                  <a:path w="16299" h="16609" extrusionOk="0">
                    <a:moveTo>
                      <a:pt x="1" y="0"/>
                    </a:moveTo>
                    <a:lnTo>
                      <a:pt x="4" y="314"/>
                    </a:lnTo>
                    <a:lnTo>
                      <a:pt x="6817" y="7128"/>
                    </a:lnTo>
                    <a:lnTo>
                      <a:pt x="6845" y="7155"/>
                    </a:lnTo>
                    <a:lnTo>
                      <a:pt x="6872" y="7182"/>
                    </a:lnTo>
                    <a:lnTo>
                      <a:pt x="14619" y="14928"/>
                    </a:lnTo>
                    <a:lnTo>
                      <a:pt x="14646" y="14956"/>
                    </a:lnTo>
                    <a:lnTo>
                      <a:pt x="16298" y="16609"/>
                    </a:lnTo>
                    <a:cubicBezTo>
                      <a:pt x="16298" y="16506"/>
                      <a:pt x="16298" y="16400"/>
                      <a:pt x="16295" y="16295"/>
                    </a:cubicBezTo>
                    <a:lnTo>
                      <a:pt x="14826" y="14826"/>
                    </a:lnTo>
                    <a:lnTo>
                      <a:pt x="14799" y="14799"/>
                    </a:lnTo>
                    <a:lnTo>
                      <a:pt x="7029" y="7025"/>
                    </a:lnTo>
                    <a:lnTo>
                      <a:pt x="7001" y="6998"/>
                    </a:lnTo>
                    <a:lnTo>
                      <a:pt x="6974" y="6971"/>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4896675" y="2643100"/>
                <a:ext cx="398000" cy="404125"/>
              </a:xfrm>
              <a:custGeom>
                <a:avLst/>
                <a:gdLst/>
                <a:ahLst/>
                <a:cxnLst/>
                <a:rect l="l" t="t" r="r" b="b"/>
                <a:pathLst>
                  <a:path w="15920" h="16165" extrusionOk="0">
                    <a:moveTo>
                      <a:pt x="0" y="0"/>
                    </a:moveTo>
                    <a:lnTo>
                      <a:pt x="0" y="314"/>
                    </a:lnTo>
                    <a:lnTo>
                      <a:pt x="5236" y="5550"/>
                    </a:lnTo>
                    <a:lnTo>
                      <a:pt x="5263" y="5577"/>
                    </a:lnTo>
                    <a:lnTo>
                      <a:pt x="5291" y="5604"/>
                    </a:lnTo>
                    <a:lnTo>
                      <a:pt x="13038" y="13351"/>
                    </a:lnTo>
                    <a:lnTo>
                      <a:pt x="13065" y="13378"/>
                    </a:lnTo>
                    <a:lnTo>
                      <a:pt x="13092" y="13405"/>
                    </a:lnTo>
                    <a:lnTo>
                      <a:pt x="15848" y="16165"/>
                    </a:lnTo>
                    <a:cubicBezTo>
                      <a:pt x="15875" y="16083"/>
                      <a:pt x="15899" y="16005"/>
                      <a:pt x="15920" y="15923"/>
                    </a:cubicBezTo>
                    <a:lnTo>
                      <a:pt x="13245" y="13249"/>
                    </a:lnTo>
                    <a:lnTo>
                      <a:pt x="13218" y="13221"/>
                    </a:lnTo>
                    <a:lnTo>
                      <a:pt x="13194" y="13194"/>
                    </a:lnTo>
                    <a:lnTo>
                      <a:pt x="5447" y="5447"/>
                    </a:lnTo>
                    <a:lnTo>
                      <a:pt x="5420" y="5420"/>
                    </a:lnTo>
                    <a:lnTo>
                      <a:pt x="5393" y="539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896400" y="2603925"/>
                <a:ext cx="405100" cy="411800"/>
              </a:xfrm>
              <a:custGeom>
                <a:avLst/>
                <a:gdLst/>
                <a:ahLst/>
                <a:cxnLst/>
                <a:rect l="l" t="t" r="r" b="b"/>
                <a:pathLst>
                  <a:path w="16204" h="16472" extrusionOk="0">
                    <a:moveTo>
                      <a:pt x="0" y="0"/>
                    </a:moveTo>
                    <a:lnTo>
                      <a:pt x="4" y="313"/>
                    </a:lnTo>
                    <a:lnTo>
                      <a:pt x="6054" y="6364"/>
                    </a:lnTo>
                    <a:lnTo>
                      <a:pt x="6082" y="6391"/>
                    </a:lnTo>
                    <a:lnTo>
                      <a:pt x="13829" y="14138"/>
                    </a:lnTo>
                    <a:lnTo>
                      <a:pt x="13856" y="14165"/>
                    </a:lnTo>
                    <a:lnTo>
                      <a:pt x="16162" y="16472"/>
                    </a:lnTo>
                    <a:cubicBezTo>
                      <a:pt x="16176" y="16383"/>
                      <a:pt x="16189" y="16291"/>
                      <a:pt x="16203" y="16199"/>
                    </a:cubicBezTo>
                    <a:lnTo>
                      <a:pt x="14036" y="14036"/>
                    </a:lnTo>
                    <a:lnTo>
                      <a:pt x="14009" y="14008"/>
                    </a:lnTo>
                    <a:lnTo>
                      <a:pt x="13982" y="13981"/>
                    </a:lnTo>
                    <a:lnTo>
                      <a:pt x="6211" y="6207"/>
                    </a:lnTo>
                    <a:lnTo>
                      <a:pt x="6184" y="618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4898950" y="3035450"/>
                <a:ext cx="189175" cy="190300"/>
              </a:xfrm>
              <a:custGeom>
                <a:avLst/>
                <a:gdLst/>
                <a:ahLst/>
                <a:cxnLst/>
                <a:rect l="l" t="t" r="r" b="b"/>
                <a:pathLst>
                  <a:path w="7567" h="7612" extrusionOk="0">
                    <a:moveTo>
                      <a:pt x="1" y="0"/>
                    </a:moveTo>
                    <a:lnTo>
                      <a:pt x="1" y="314"/>
                    </a:lnTo>
                    <a:lnTo>
                      <a:pt x="5145" y="5458"/>
                    </a:lnTo>
                    <a:lnTo>
                      <a:pt x="5172" y="5486"/>
                    </a:lnTo>
                    <a:lnTo>
                      <a:pt x="5200" y="5513"/>
                    </a:lnTo>
                    <a:lnTo>
                      <a:pt x="7298" y="7612"/>
                    </a:lnTo>
                    <a:cubicBezTo>
                      <a:pt x="7390" y="7598"/>
                      <a:pt x="7479" y="7584"/>
                      <a:pt x="7567" y="7567"/>
                    </a:cubicBezTo>
                    <a:lnTo>
                      <a:pt x="5356" y="5356"/>
                    </a:lnTo>
                    <a:lnTo>
                      <a:pt x="5329" y="5329"/>
                    </a:lnTo>
                    <a:lnTo>
                      <a:pt x="5302" y="530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4898025" y="2878500"/>
                <a:ext cx="300475" cy="303725"/>
              </a:xfrm>
              <a:custGeom>
                <a:avLst/>
                <a:gdLst/>
                <a:ahLst/>
                <a:cxnLst/>
                <a:rect l="l" t="t" r="r" b="b"/>
                <a:pathLst>
                  <a:path w="12019" h="12149" extrusionOk="0">
                    <a:moveTo>
                      <a:pt x="0" y="0"/>
                    </a:moveTo>
                    <a:lnTo>
                      <a:pt x="4" y="314"/>
                    </a:lnTo>
                    <a:lnTo>
                      <a:pt x="528" y="841"/>
                    </a:lnTo>
                    <a:lnTo>
                      <a:pt x="556" y="869"/>
                    </a:lnTo>
                    <a:lnTo>
                      <a:pt x="8303" y="8616"/>
                    </a:lnTo>
                    <a:lnTo>
                      <a:pt x="8330" y="8643"/>
                    </a:lnTo>
                    <a:lnTo>
                      <a:pt x="8357" y="8670"/>
                    </a:lnTo>
                    <a:lnTo>
                      <a:pt x="11835" y="12149"/>
                    </a:lnTo>
                    <a:cubicBezTo>
                      <a:pt x="11896" y="12108"/>
                      <a:pt x="11962" y="12063"/>
                      <a:pt x="12019" y="12022"/>
                    </a:cubicBezTo>
                    <a:lnTo>
                      <a:pt x="8514" y="8514"/>
                    </a:lnTo>
                    <a:lnTo>
                      <a:pt x="8487" y="8486"/>
                    </a:lnTo>
                    <a:lnTo>
                      <a:pt x="8459" y="8459"/>
                    </a:lnTo>
                    <a:lnTo>
                      <a:pt x="712" y="712"/>
                    </a:lnTo>
                    <a:lnTo>
                      <a:pt x="685" y="685"/>
                    </a:lnTo>
                    <a:lnTo>
                      <a:pt x="658" y="65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4897600" y="2800050"/>
                <a:ext cx="341900" cy="345975"/>
              </a:xfrm>
              <a:custGeom>
                <a:avLst/>
                <a:gdLst/>
                <a:ahLst/>
                <a:cxnLst/>
                <a:rect l="l" t="t" r="r" b="b"/>
                <a:pathLst>
                  <a:path w="13676" h="13839" extrusionOk="0">
                    <a:moveTo>
                      <a:pt x="1" y="1"/>
                    </a:moveTo>
                    <a:lnTo>
                      <a:pt x="1" y="314"/>
                    </a:lnTo>
                    <a:lnTo>
                      <a:pt x="2078" y="2392"/>
                    </a:lnTo>
                    <a:lnTo>
                      <a:pt x="2106" y="2419"/>
                    </a:lnTo>
                    <a:lnTo>
                      <a:pt x="2133" y="2446"/>
                    </a:lnTo>
                    <a:lnTo>
                      <a:pt x="9880" y="10193"/>
                    </a:lnTo>
                    <a:lnTo>
                      <a:pt x="9907" y="10221"/>
                    </a:lnTo>
                    <a:lnTo>
                      <a:pt x="13525" y="13839"/>
                    </a:lnTo>
                    <a:cubicBezTo>
                      <a:pt x="13576" y="13787"/>
                      <a:pt x="13627" y="13733"/>
                      <a:pt x="13675" y="13679"/>
                    </a:cubicBezTo>
                    <a:lnTo>
                      <a:pt x="10091" y="10091"/>
                    </a:lnTo>
                    <a:lnTo>
                      <a:pt x="10064" y="10064"/>
                    </a:lnTo>
                    <a:lnTo>
                      <a:pt x="2290" y="2290"/>
                    </a:lnTo>
                    <a:lnTo>
                      <a:pt x="2262" y="2262"/>
                    </a:lnTo>
                    <a:lnTo>
                      <a:pt x="2235" y="2235"/>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4897100" y="2721600"/>
                <a:ext cx="374750" cy="379700"/>
              </a:xfrm>
              <a:custGeom>
                <a:avLst/>
                <a:gdLst/>
                <a:ahLst/>
                <a:cxnLst/>
                <a:rect l="l" t="t" r="r" b="b"/>
                <a:pathLst>
                  <a:path w="14990" h="15188" extrusionOk="0">
                    <a:moveTo>
                      <a:pt x="0" y="1"/>
                    </a:moveTo>
                    <a:lnTo>
                      <a:pt x="4" y="315"/>
                    </a:lnTo>
                    <a:lnTo>
                      <a:pt x="3659" y="3970"/>
                    </a:lnTo>
                    <a:lnTo>
                      <a:pt x="3686" y="3997"/>
                    </a:lnTo>
                    <a:lnTo>
                      <a:pt x="11460" y="11771"/>
                    </a:lnTo>
                    <a:lnTo>
                      <a:pt x="11488" y="11798"/>
                    </a:lnTo>
                    <a:lnTo>
                      <a:pt x="11515" y="11826"/>
                    </a:lnTo>
                    <a:lnTo>
                      <a:pt x="14877" y="15188"/>
                    </a:lnTo>
                    <a:cubicBezTo>
                      <a:pt x="14914" y="15120"/>
                      <a:pt x="14952" y="15056"/>
                      <a:pt x="14990" y="14991"/>
                    </a:cubicBezTo>
                    <a:lnTo>
                      <a:pt x="11672" y="11669"/>
                    </a:lnTo>
                    <a:lnTo>
                      <a:pt x="11644" y="11642"/>
                    </a:lnTo>
                    <a:lnTo>
                      <a:pt x="11617" y="11614"/>
                    </a:lnTo>
                    <a:lnTo>
                      <a:pt x="3870" y="3867"/>
                    </a:lnTo>
                    <a:lnTo>
                      <a:pt x="3843" y="384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4898700" y="2996200"/>
                <a:ext cx="220950" cy="222650"/>
              </a:xfrm>
              <a:custGeom>
                <a:avLst/>
                <a:gdLst/>
                <a:ahLst/>
                <a:cxnLst/>
                <a:rect l="l" t="t" r="r" b="b"/>
                <a:pathLst>
                  <a:path w="8838" h="8906" extrusionOk="0">
                    <a:moveTo>
                      <a:pt x="1" y="1"/>
                    </a:moveTo>
                    <a:lnTo>
                      <a:pt x="4" y="314"/>
                    </a:lnTo>
                    <a:lnTo>
                      <a:pt x="5935" y="6248"/>
                    </a:lnTo>
                    <a:lnTo>
                      <a:pt x="5962" y="6276"/>
                    </a:lnTo>
                    <a:lnTo>
                      <a:pt x="5990" y="6303"/>
                    </a:lnTo>
                    <a:lnTo>
                      <a:pt x="8592" y="8905"/>
                    </a:lnTo>
                    <a:cubicBezTo>
                      <a:pt x="8674" y="8882"/>
                      <a:pt x="8756" y="8861"/>
                      <a:pt x="8838" y="8837"/>
                    </a:cubicBezTo>
                    <a:lnTo>
                      <a:pt x="6146" y="6146"/>
                    </a:lnTo>
                    <a:lnTo>
                      <a:pt x="6119" y="6119"/>
                    </a:lnTo>
                    <a:lnTo>
                      <a:pt x="6092" y="609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4898275" y="2917750"/>
                <a:ext cx="276400" cy="279050"/>
              </a:xfrm>
              <a:custGeom>
                <a:avLst/>
                <a:gdLst/>
                <a:ahLst/>
                <a:cxnLst/>
                <a:rect l="l" t="t" r="r" b="b"/>
                <a:pathLst>
                  <a:path w="11056" h="11162" extrusionOk="0">
                    <a:moveTo>
                      <a:pt x="1" y="1"/>
                    </a:moveTo>
                    <a:lnTo>
                      <a:pt x="1" y="314"/>
                    </a:lnTo>
                    <a:lnTo>
                      <a:pt x="7512" y="7826"/>
                    </a:lnTo>
                    <a:lnTo>
                      <a:pt x="7540" y="7853"/>
                    </a:lnTo>
                    <a:lnTo>
                      <a:pt x="7567" y="7881"/>
                    </a:lnTo>
                    <a:lnTo>
                      <a:pt x="10851" y="11161"/>
                    </a:lnTo>
                    <a:cubicBezTo>
                      <a:pt x="10919" y="11127"/>
                      <a:pt x="10987" y="11093"/>
                      <a:pt x="11056" y="11056"/>
                    </a:cubicBezTo>
                    <a:lnTo>
                      <a:pt x="7724" y="7724"/>
                    </a:lnTo>
                    <a:lnTo>
                      <a:pt x="7696" y="7697"/>
                    </a:lnTo>
                    <a:lnTo>
                      <a:pt x="7669" y="766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4897775" y="2839325"/>
                <a:ext cx="322375" cy="325950"/>
              </a:xfrm>
              <a:custGeom>
                <a:avLst/>
                <a:gdLst/>
                <a:ahLst/>
                <a:cxnLst/>
                <a:rect l="l" t="t" r="r" b="b"/>
                <a:pathLst>
                  <a:path w="12895" h="13038" extrusionOk="0">
                    <a:moveTo>
                      <a:pt x="0" y="0"/>
                    </a:moveTo>
                    <a:lnTo>
                      <a:pt x="4" y="314"/>
                    </a:lnTo>
                    <a:lnTo>
                      <a:pt x="1291" y="1601"/>
                    </a:lnTo>
                    <a:lnTo>
                      <a:pt x="1318" y="1628"/>
                    </a:lnTo>
                    <a:lnTo>
                      <a:pt x="1346" y="1656"/>
                    </a:lnTo>
                    <a:lnTo>
                      <a:pt x="9093" y="9403"/>
                    </a:lnTo>
                    <a:lnTo>
                      <a:pt x="9120" y="9430"/>
                    </a:lnTo>
                    <a:lnTo>
                      <a:pt x="12728" y="13037"/>
                    </a:lnTo>
                    <a:cubicBezTo>
                      <a:pt x="12782" y="12990"/>
                      <a:pt x="12840" y="12939"/>
                      <a:pt x="12895" y="12891"/>
                    </a:cubicBezTo>
                    <a:lnTo>
                      <a:pt x="9304" y="9301"/>
                    </a:lnTo>
                    <a:lnTo>
                      <a:pt x="9277" y="9273"/>
                    </a:lnTo>
                    <a:lnTo>
                      <a:pt x="1475" y="1472"/>
                    </a:lnTo>
                    <a:lnTo>
                      <a:pt x="1448" y="144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4897350" y="2760800"/>
                <a:ext cx="359425" cy="363925"/>
              </a:xfrm>
              <a:custGeom>
                <a:avLst/>
                <a:gdLst/>
                <a:ahLst/>
                <a:cxnLst/>
                <a:rect l="l" t="t" r="r" b="b"/>
                <a:pathLst>
                  <a:path w="14377" h="14557" extrusionOk="0">
                    <a:moveTo>
                      <a:pt x="0" y="0"/>
                    </a:moveTo>
                    <a:lnTo>
                      <a:pt x="0" y="313"/>
                    </a:lnTo>
                    <a:lnTo>
                      <a:pt x="2868" y="3182"/>
                    </a:lnTo>
                    <a:lnTo>
                      <a:pt x="2896" y="3209"/>
                    </a:lnTo>
                    <a:lnTo>
                      <a:pt x="2923" y="3236"/>
                    </a:lnTo>
                    <a:lnTo>
                      <a:pt x="10670" y="10983"/>
                    </a:lnTo>
                    <a:lnTo>
                      <a:pt x="10697" y="11011"/>
                    </a:lnTo>
                    <a:lnTo>
                      <a:pt x="10725" y="11038"/>
                    </a:lnTo>
                    <a:lnTo>
                      <a:pt x="14244" y="14557"/>
                    </a:lnTo>
                    <a:cubicBezTo>
                      <a:pt x="14288" y="14499"/>
                      <a:pt x="14332" y="14438"/>
                      <a:pt x="14376" y="14376"/>
                    </a:cubicBezTo>
                    <a:lnTo>
                      <a:pt x="10881" y="10881"/>
                    </a:lnTo>
                    <a:lnTo>
                      <a:pt x="10854" y="10854"/>
                    </a:lnTo>
                    <a:lnTo>
                      <a:pt x="10827" y="10827"/>
                    </a:lnTo>
                    <a:lnTo>
                      <a:pt x="3080" y="3080"/>
                    </a:lnTo>
                    <a:lnTo>
                      <a:pt x="3052" y="3052"/>
                    </a:lnTo>
                    <a:lnTo>
                      <a:pt x="3025" y="302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4899375" y="3113900"/>
                <a:ext cx="115000" cy="115000"/>
              </a:xfrm>
              <a:custGeom>
                <a:avLst/>
                <a:gdLst/>
                <a:ahLst/>
                <a:cxnLst/>
                <a:rect l="l" t="t" r="r" b="b"/>
                <a:pathLst>
                  <a:path w="4600" h="4600" extrusionOk="0">
                    <a:moveTo>
                      <a:pt x="1" y="0"/>
                    </a:moveTo>
                    <a:lnTo>
                      <a:pt x="4" y="314"/>
                    </a:lnTo>
                    <a:lnTo>
                      <a:pt x="3568" y="3878"/>
                    </a:lnTo>
                    <a:lnTo>
                      <a:pt x="3595" y="3905"/>
                    </a:lnTo>
                    <a:lnTo>
                      <a:pt x="3622" y="3931"/>
                    </a:lnTo>
                    <a:lnTo>
                      <a:pt x="4266" y="4576"/>
                    </a:lnTo>
                    <a:cubicBezTo>
                      <a:pt x="4378" y="4586"/>
                      <a:pt x="4491" y="4593"/>
                      <a:pt x="4600" y="4599"/>
                    </a:cubicBezTo>
                    <a:lnTo>
                      <a:pt x="3779" y="3779"/>
                    </a:lnTo>
                    <a:lnTo>
                      <a:pt x="3752" y="3751"/>
                    </a:lnTo>
                    <a:lnTo>
                      <a:pt x="3724" y="372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4899225" y="3074625"/>
                <a:ext cx="154075" cy="154625"/>
              </a:xfrm>
              <a:custGeom>
                <a:avLst/>
                <a:gdLst/>
                <a:ahLst/>
                <a:cxnLst/>
                <a:rect l="l" t="t" r="r" b="b"/>
                <a:pathLst>
                  <a:path w="6163" h="6185" extrusionOk="0">
                    <a:moveTo>
                      <a:pt x="0" y="1"/>
                    </a:moveTo>
                    <a:lnTo>
                      <a:pt x="0" y="318"/>
                    </a:lnTo>
                    <a:lnTo>
                      <a:pt x="4354" y="4672"/>
                    </a:lnTo>
                    <a:lnTo>
                      <a:pt x="4381" y="4699"/>
                    </a:lnTo>
                    <a:lnTo>
                      <a:pt x="5870" y="6184"/>
                    </a:lnTo>
                    <a:cubicBezTo>
                      <a:pt x="5969" y="6180"/>
                      <a:pt x="6064" y="6174"/>
                      <a:pt x="6163" y="6167"/>
                    </a:cubicBezTo>
                    <a:lnTo>
                      <a:pt x="4565" y="4570"/>
                    </a:lnTo>
                    <a:lnTo>
                      <a:pt x="4538" y="4542"/>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5198925" y="2485200"/>
                <a:ext cx="135175" cy="131750"/>
              </a:xfrm>
              <a:custGeom>
                <a:avLst/>
                <a:gdLst/>
                <a:ahLst/>
                <a:cxnLst/>
                <a:rect l="l" t="t" r="r" b="b"/>
                <a:pathLst>
                  <a:path w="5407" h="5270" extrusionOk="0">
                    <a:moveTo>
                      <a:pt x="0" y="0"/>
                    </a:moveTo>
                    <a:lnTo>
                      <a:pt x="2508" y="2507"/>
                    </a:lnTo>
                    <a:lnTo>
                      <a:pt x="2535" y="2535"/>
                    </a:lnTo>
                    <a:lnTo>
                      <a:pt x="2562" y="2562"/>
                    </a:lnTo>
                    <a:lnTo>
                      <a:pt x="5270" y="5270"/>
                    </a:lnTo>
                    <a:cubicBezTo>
                      <a:pt x="5315" y="5213"/>
                      <a:pt x="5363" y="5155"/>
                      <a:pt x="5407" y="5093"/>
                    </a:cubicBezTo>
                    <a:lnTo>
                      <a:pt x="2715" y="2405"/>
                    </a:lnTo>
                    <a:lnTo>
                      <a:pt x="2688" y="2378"/>
                    </a:lnTo>
                    <a:lnTo>
                      <a:pt x="2661" y="2351"/>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5159925" y="2485200"/>
                <a:ext cx="156300" cy="152550"/>
              </a:xfrm>
              <a:custGeom>
                <a:avLst/>
                <a:gdLst/>
                <a:ahLst/>
                <a:cxnLst/>
                <a:rect l="l" t="t" r="r" b="b"/>
                <a:pathLst>
                  <a:path w="6252" h="6102" extrusionOk="0">
                    <a:moveTo>
                      <a:pt x="0" y="0"/>
                    </a:moveTo>
                    <a:lnTo>
                      <a:pt x="3288" y="3287"/>
                    </a:lnTo>
                    <a:lnTo>
                      <a:pt x="3315" y="3315"/>
                    </a:lnTo>
                    <a:lnTo>
                      <a:pt x="6101" y="6101"/>
                    </a:lnTo>
                    <a:cubicBezTo>
                      <a:pt x="6153" y="6047"/>
                      <a:pt x="6203" y="5996"/>
                      <a:pt x="6252" y="5941"/>
                    </a:cubicBezTo>
                    <a:lnTo>
                      <a:pt x="3495" y="3185"/>
                    </a:lnTo>
                    <a:lnTo>
                      <a:pt x="3468" y="3158"/>
                    </a:lnTo>
                    <a:lnTo>
                      <a:pt x="3441" y="313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5003900" y="2485200"/>
                <a:ext cx="246225" cy="244175"/>
              </a:xfrm>
              <a:custGeom>
                <a:avLst/>
                <a:gdLst/>
                <a:ahLst/>
                <a:cxnLst/>
                <a:rect l="l" t="t" r="r" b="b"/>
                <a:pathLst>
                  <a:path w="9849" h="9767" extrusionOk="0">
                    <a:moveTo>
                      <a:pt x="0" y="0"/>
                    </a:moveTo>
                    <a:lnTo>
                      <a:pt x="6435" y="6432"/>
                    </a:lnTo>
                    <a:lnTo>
                      <a:pt x="6463" y="6460"/>
                    </a:lnTo>
                    <a:lnTo>
                      <a:pt x="9771" y="9767"/>
                    </a:lnTo>
                    <a:cubicBezTo>
                      <a:pt x="9791" y="9689"/>
                      <a:pt x="9821" y="9611"/>
                      <a:pt x="9848" y="9535"/>
                    </a:cubicBezTo>
                    <a:lnTo>
                      <a:pt x="6592" y="6279"/>
                    </a:lnTo>
                    <a:lnTo>
                      <a:pt x="6565" y="625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4898450" y="2956950"/>
                <a:ext cx="249900" cy="252175"/>
              </a:xfrm>
              <a:custGeom>
                <a:avLst/>
                <a:gdLst/>
                <a:ahLst/>
                <a:cxnLst/>
                <a:rect l="l" t="t" r="r" b="b"/>
                <a:pathLst>
                  <a:path w="9996" h="10087" extrusionOk="0">
                    <a:moveTo>
                      <a:pt x="0" y="0"/>
                    </a:moveTo>
                    <a:lnTo>
                      <a:pt x="4" y="316"/>
                    </a:lnTo>
                    <a:lnTo>
                      <a:pt x="6753" y="7065"/>
                    </a:lnTo>
                    <a:lnTo>
                      <a:pt x="6780" y="7093"/>
                    </a:lnTo>
                    <a:lnTo>
                      <a:pt x="9774" y="10087"/>
                    </a:lnTo>
                    <a:cubicBezTo>
                      <a:pt x="9849" y="10057"/>
                      <a:pt x="9921" y="10026"/>
                      <a:pt x="9996" y="9995"/>
                    </a:cubicBezTo>
                    <a:lnTo>
                      <a:pt x="6909" y="6909"/>
                    </a:lnTo>
                    <a:lnTo>
                      <a:pt x="6882" y="6881"/>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4896825" y="2682350"/>
                <a:ext cx="387800" cy="393175"/>
              </a:xfrm>
              <a:custGeom>
                <a:avLst/>
                <a:gdLst/>
                <a:ahLst/>
                <a:cxnLst/>
                <a:rect l="l" t="t" r="r" b="b"/>
                <a:pathLst>
                  <a:path w="15512" h="15727" extrusionOk="0">
                    <a:moveTo>
                      <a:pt x="1" y="0"/>
                    </a:moveTo>
                    <a:lnTo>
                      <a:pt x="4" y="314"/>
                    </a:lnTo>
                    <a:lnTo>
                      <a:pt x="4450" y="4760"/>
                    </a:lnTo>
                    <a:lnTo>
                      <a:pt x="4477" y="4787"/>
                    </a:lnTo>
                    <a:lnTo>
                      <a:pt x="12279" y="12588"/>
                    </a:lnTo>
                    <a:lnTo>
                      <a:pt x="12306" y="12616"/>
                    </a:lnTo>
                    <a:lnTo>
                      <a:pt x="15416" y="15726"/>
                    </a:lnTo>
                    <a:cubicBezTo>
                      <a:pt x="15450" y="15654"/>
                      <a:pt x="15480" y="15583"/>
                      <a:pt x="15512" y="15511"/>
                    </a:cubicBezTo>
                    <a:lnTo>
                      <a:pt x="12435" y="12432"/>
                    </a:lnTo>
                    <a:lnTo>
                      <a:pt x="12408" y="12404"/>
                    </a:lnTo>
                    <a:lnTo>
                      <a:pt x="4661" y="4657"/>
                    </a:lnTo>
                    <a:lnTo>
                      <a:pt x="4634" y="463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4899900" y="3192325"/>
                <a:ext cx="14925" cy="15025"/>
              </a:xfrm>
              <a:custGeom>
                <a:avLst/>
                <a:gdLst/>
                <a:ahLst/>
                <a:cxnLst/>
                <a:rect l="l" t="t" r="r" b="b"/>
                <a:pathLst>
                  <a:path w="597" h="601" extrusionOk="0">
                    <a:moveTo>
                      <a:pt x="0" y="1"/>
                    </a:moveTo>
                    <a:lnTo>
                      <a:pt x="0" y="315"/>
                    </a:lnTo>
                    <a:lnTo>
                      <a:pt x="65" y="382"/>
                    </a:lnTo>
                    <a:cubicBezTo>
                      <a:pt x="242" y="458"/>
                      <a:pt x="420" y="532"/>
                      <a:pt x="596" y="601"/>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4899650" y="3153175"/>
                <a:ext cx="70125" cy="70100"/>
              </a:xfrm>
              <a:custGeom>
                <a:avLst/>
                <a:gdLst/>
                <a:ahLst/>
                <a:cxnLst/>
                <a:rect l="l" t="t" r="r" b="b"/>
                <a:pathLst>
                  <a:path w="2805" h="2804" extrusionOk="0">
                    <a:moveTo>
                      <a:pt x="0" y="0"/>
                    </a:moveTo>
                    <a:lnTo>
                      <a:pt x="0" y="313"/>
                    </a:lnTo>
                    <a:lnTo>
                      <a:pt x="2405" y="2715"/>
                    </a:lnTo>
                    <a:cubicBezTo>
                      <a:pt x="2538" y="2746"/>
                      <a:pt x="2671" y="2777"/>
                      <a:pt x="2804" y="2804"/>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5276925" y="2485200"/>
                <a:ext cx="83325" cy="81775"/>
              </a:xfrm>
              <a:custGeom>
                <a:avLst/>
                <a:gdLst/>
                <a:ahLst/>
                <a:cxnLst/>
                <a:rect l="l" t="t" r="r" b="b"/>
                <a:pathLst>
                  <a:path w="3333" h="3271" extrusionOk="0">
                    <a:moveTo>
                      <a:pt x="1" y="0"/>
                    </a:moveTo>
                    <a:lnTo>
                      <a:pt x="975" y="974"/>
                    </a:lnTo>
                    <a:lnTo>
                      <a:pt x="1002" y="1002"/>
                    </a:lnTo>
                    <a:lnTo>
                      <a:pt x="3271" y="3271"/>
                    </a:lnTo>
                    <a:cubicBezTo>
                      <a:pt x="3295" y="3189"/>
                      <a:pt x="3315" y="3103"/>
                      <a:pt x="3333" y="3021"/>
                    </a:cubicBezTo>
                    <a:lnTo>
                      <a:pt x="1128" y="818"/>
                    </a:lnTo>
                    <a:lnTo>
                      <a:pt x="1101" y="790"/>
                    </a:lnTo>
                    <a:lnTo>
                      <a:pt x="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5237925" y="2485200"/>
                <a:ext cx="111600" cy="108875"/>
              </a:xfrm>
              <a:custGeom>
                <a:avLst/>
                <a:gdLst/>
                <a:ahLst/>
                <a:cxnLst/>
                <a:rect l="l" t="t" r="r" b="b"/>
                <a:pathLst>
                  <a:path w="4464" h="4355" extrusionOk="0">
                    <a:moveTo>
                      <a:pt x="1" y="0"/>
                    </a:moveTo>
                    <a:lnTo>
                      <a:pt x="1755" y="1754"/>
                    </a:lnTo>
                    <a:lnTo>
                      <a:pt x="1782" y="1782"/>
                    </a:lnTo>
                    <a:lnTo>
                      <a:pt x="4355" y="4354"/>
                    </a:lnTo>
                    <a:cubicBezTo>
                      <a:pt x="4391" y="4285"/>
                      <a:pt x="4426" y="4218"/>
                      <a:pt x="4463" y="4150"/>
                    </a:cubicBezTo>
                    <a:lnTo>
                      <a:pt x="1908" y="1598"/>
                    </a:lnTo>
                    <a:lnTo>
                      <a:pt x="1885" y="1570"/>
                    </a:lnTo>
                    <a:lnTo>
                      <a:pt x="1881" y="1570"/>
                    </a:lnTo>
                    <a:lnTo>
                      <a:pt x="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5120925" y="2485200"/>
                <a:ext cx="176475" cy="172750"/>
              </a:xfrm>
              <a:custGeom>
                <a:avLst/>
                <a:gdLst/>
                <a:ahLst/>
                <a:cxnLst/>
                <a:rect l="l" t="t" r="r" b="b"/>
                <a:pathLst>
                  <a:path w="7059" h="6910" extrusionOk="0">
                    <a:moveTo>
                      <a:pt x="0" y="0"/>
                    </a:moveTo>
                    <a:lnTo>
                      <a:pt x="4068" y="4068"/>
                    </a:lnTo>
                    <a:lnTo>
                      <a:pt x="4095" y="4092"/>
                    </a:lnTo>
                    <a:lnTo>
                      <a:pt x="4122" y="4119"/>
                    </a:lnTo>
                    <a:lnTo>
                      <a:pt x="6909" y="6909"/>
                    </a:lnTo>
                    <a:cubicBezTo>
                      <a:pt x="6960" y="6854"/>
                      <a:pt x="7011" y="6800"/>
                      <a:pt x="7059" y="6746"/>
                    </a:cubicBezTo>
                    <a:lnTo>
                      <a:pt x="4275" y="3966"/>
                    </a:lnTo>
                    <a:lnTo>
                      <a:pt x="4248" y="3938"/>
                    </a:lnTo>
                    <a:lnTo>
                      <a:pt x="4224" y="391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4964875" y="2485200"/>
                <a:ext cx="279450" cy="279450"/>
              </a:xfrm>
              <a:custGeom>
                <a:avLst/>
                <a:gdLst/>
                <a:ahLst/>
                <a:cxnLst/>
                <a:rect l="l" t="t" r="r" b="b"/>
                <a:pathLst>
                  <a:path w="11178" h="11178" extrusionOk="0">
                    <a:moveTo>
                      <a:pt x="0" y="0"/>
                    </a:moveTo>
                    <a:lnTo>
                      <a:pt x="7189" y="7185"/>
                    </a:lnTo>
                    <a:lnTo>
                      <a:pt x="7216" y="7212"/>
                    </a:lnTo>
                    <a:lnTo>
                      <a:pt x="7244" y="7240"/>
                    </a:lnTo>
                    <a:lnTo>
                      <a:pt x="11178" y="11177"/>
                    </a:lnTo>
                    <a:cubicBezTo>
                      <a:pt x="11175" y="11072"/>
                      <a:pt x="11175" y="10966"/>
                      <a:pt x="11178" y="10861"/>
                    </a:cubicBezTo>
                    <a:lnTo>
                      <a:pt x="7400" y="7086"/>
                    </a:lnTo>
                    <a:lnTo>
                      <a:pt x="7373" y="7059"/>
                    </a:lnTo>
                    <a:lnTo>
                      <a:pt x="7346" y="7032"/>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5042900" y="2485200"/>
                <a:ext cx="219750" cy="216850"/>
              </a:xfrm>
              <a:custGeom>
                <a:avLst/>
                <a:gdLst/>
                <a:ahLst/>
                <a:cxnLst/>
                <a:rect l="l" t="t" r="r" b="b"/>
                <a:pathLst>
                  <a:path w="8790" h="8674" extrusionOk="0">
                    <a:moveTo>
                      <a:pt x="0" y="0"/>
                    </a:moveTo>
                    <a:lnTo>
                      <a:pt x="5628" y="5625"/>
                    </a:lnTo>
                    <a:lnTo>
                      <a:pt x="5656" y="5652"/>
                    </a:lnTo>
                    <a:lnTo>
                      <a:pt x="5683" y="5679"/>
                    </a:lnTo>
                    <a:lnTo>
                      <a:pt x="8677" y="8674"/>
                    </a:lnTo>
                    <a:cubicBezTo>
                      <a:pt x="8714" y="8609"/>
                      <a:pt x="8749" y="8540"/>
                      <a:pt x="8790" y="8476"/>
                    </a:cubicBezTo>
                    <a:lnTo>
                      <a:pt x="5840" y="5526"/>
                    </a:lnTo>
                    <a:lnTo>
                      <a:pt x="5812" y="5499"/>
                    </a:lnTo>
                    <a:lnTo>
                      <a:pt x="5785" y="547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4895975" y="2525375"/>
                <a:ext cx="403625" cy="411475"/>
              </a:xfrm>
              <a:custGeom>
                <a:avLst/>
                <a:gdLst/>
                <a:ahLst/>
                <a:cxnLst/>
                <a:rect l="l" t="t" r="r" b="b"/>
                <a:pathLst>
                  <a:path w="16145" h="16459" extrusionOk="0">
                    <a:moveTo>
                      <a:pt x="0" y="1"/>
                    </a:moveTo>
                    <a:lnTo>
                      <a:pt x="0" y="32"/>
                    </a:lnTo>
                    <a:lnTo>
                      <a:pt x="0" y="318"/>
                    </a:lnTo>
                    <a:lnTo>
                      <a:pt x="7604" y="7919"/>
                    </a:lnTo>
                    <a:lnTo>
                      <a:pt x="7632" y="7946"/>
                    </a:lnTo>
                    <a:lnTo>
                      <a:pt x="7659" y="7973"/>
                    </a:lnTo>
                    <a:lnTo>
                      <a:pt x="15406" y="15719"/>
                    </a:lnTo>
                    <a:lnTo>
                      <a:pt x="15433" y="15747"/>
                    </a:lnTo>
                    <a:lnTo>
                      <a:pt x="15460" y="15774"/>
                    </a:lnTo>
                    <a:lnTo>
                      <a:pt x="16145" y="16458"/>
                    </a:lnTo>
                    <a:cubicBezTo>
                      <a:pt x="16118" y="16326"/>
                      <a:pt x="16087" y="16189"/>
                      <a:pt x="16053" y="16057"/>
                    </a:cubicBezTo>
                    <a:lnTo>
                      <a:pt x="15613" y="15617"/>
                    </a:lnTo>
                    <a:lnTo>
                      <a:pt x="15586" y="15590"/>
                    </a:lnTo>
                    <a:lnTo>
                      <a:pt x="15559" y="15563"/>
                    </a:lnTo>
                    <a:lnTo>
                      <a:pt x="7816" y="7816"/>
                    </a:lnTo>
                    <a:lnTo>
                      <a:pt x="7788" y="7789"/>
                    </a:lnTo>
                    <a:lnTo>
                      <a:pt x="7761" y="7762"/>
                    </a:lnTo>
                    <a:lnTo>
                      <a:pt x="14" y="18"/>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5081900" y="2485200"/>
                <a:ext cx="197175" cy="193700"/>
              </a:xfrm>
              <a:custGeom>
                <a:avLst/>
                <a:gdLst/>
                <a:ahLst/>
                <a:cxnLst/>
                <a:rect l="l" t="t" r="r" b="b"/>
                <a:pathLst>
                  <a:path w="7887" h="7748" extrusionOk="0">
                    <a:moveTo>
                      <a:pt x="0" y="0"/>
                    </a:moveTo>
                    <a:lnTo>
                      <a:pt x="4848" y="4845"/>
                    </a:lnTo>
                    <a:lnTo>
                      <a:pt x="4876" y="4872"/>
                    </a:lnTo>
                    <a:lnTo>
                      <a:pt x="4903" y="4899"/>
                    </a:lnTo>
                    <a:lnTo>
                      <a:pt x="7747" y="7747"/>
                    </a:lnTo>
                    <a:cubicBezTo>
                      <a:pt x="7795" y="7689"/>
                      <a:pt x="7840" y="7631"/>
                      <a:pt x="7887" y="7573"/>
                    </a:cubicBezTo>
                    <a:lnTo>
                      <a:pt x="5056" y="4746"/>
                    </a:lnTo>
                    <a:lnTo>
                      <a:pt x="5032" y="4718"/>
                    </a:lnTo>
                    <a:lnTo>
                      <a:pt x="5005" y="4691"/>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4895725" y="2486225"/>
                <a:ext cx="384475" cy="392300"/>
              </a:xfrm>
              <a:custGeom>
                <a:avLst/>
                <a:gdLst/>
                <a:ahLst/>
                <a:cxnLst/>
                <a:rect l="l" t="t" r="r" b="b"/>
                <a:pathLst>
                  <a:path w="15379" h="15692" extrusionOk="0">
                    <a:moveTo>
                      <a:pt x="1" y="0"/>
                    </a:moveTo>
                    <a:lnTo>
                      <a:pt x="4" y="313"/>
                    </a:lnTo>
                    <a:lnTo>
                      <a:pt x="620" y="933"/>
                    </a:lnTo>
                    <a:lnTo>
                      <a:pt x="648" y="961"/>
                    </a:lnTo>
                    <a:lnTo>
                      <a:pt x="8395" y="8704"/>
                    </a:lnTo>
                    <a:lnTo>
                      <a:pt x="8422" y="8732"/>
                    </a:lnTo>
                    <a:lnTo>
                      <a:pt x="8449" y="8759"/>
                    </a:lnTo>
                    <a:lnTo>
                      <a:pt x="15378" y="15691"/>
                    </a:lnTo>
                    <a:cubicBezTo>
                      <a:pt x="15300" y="15507"/>
                      <a:pt x="15222" y="15323"/>
                      <a:pt x="15140" y="15139"/>
                    </a:cubicBezTo>
                    <a:lnTo>
                      <a:pt x="8606" y="8602"/>
                    </a:lnTo>
                    <a:lnTo>
                      <a:pt x="8579" y="8578"/>
                    </a:lnTo>
                    <a:lnTo>
                      <a:pt x="8551" y="8551"/>
                    </a:lnTo>
                    <a:lnTo>
                      <a:pt x="804" y="804"/>
                    </a:lnTo>
                    <a:lnTo>
                      <a:pt x="777" y="777"/>
                    </a:lnTo>
                    <a:lnTo>
                      <a:pt x="750" y="749"/>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4925875" y="2485200"/>
                <a:ext cx="327650" cy="327575"/>
              </a:xfrm>
              <a:custGeom>
                <a:avLst/>
                <a:gdLst/>
                <a:ahLst/>
                <a:cxnLst/>
                <a:rect l="l" t="t" r="r" b="b"/>
                <a:pathLst>
                  <a:path w="13106" h="13103" extrusionOk="0">
                    <a:moveTo>
                      <a:pt x="0" y="0"/>
                    </a:moveTo>
                    <a:lnTo>
                      <a:pt x="167" y="167"/>
                    </a:lnTo>
                    <a:lnTo>
                      <a:pt x="194" y="194"/>
                    </a:lnTo>
                    <a:lnTo>
                      <a:pt x="222" y="221"/>
                    </a:lnTo>
                    <a:lnTo>
                      <a:pt x="7969" y="7965"/>
                    </a:lnTo>
                    <a:lnTo>
                      <a:pt x="7996" y="7993"/>
                    </a:lnTo>
                    <a:lnTo>
                      <a:pt x="13106" y="13103"/>
                    </a:lnTo>
                    <a:cubicBezTo>
                      <a:pt x="13059" y="12955"/>
                      <a:pt x="13018" y="12809"/>
                      <a:pt x="12977" y="12663"/>
                    </a:cubicBezTo>
                    <a:lnTo>
                      <a:pt x="8180" y="7866"/>
                    </a:lnTo>
                    <a:lnTo>
                      <a:pt x="8153" y="7839"/>
                    </a:lnTo>
                    <a:lnTo>
                      <a:pt x="378" y="65"/>
                    </a:lnTo>
                    <a:lnTo>
                      <a:pt x="351" y="37"/>
                    </a:lnTo>
                    <a:lnTo>
                      <a:pt x="324" y="10"/>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3" name="Google Shape;323;p16"/>
          <p:cNvSpPr/>
          <p:nvPr/>
        </p:nvSpPr>
        <p:spPr>
          <a:xfrm rot="10800000">
            <a:off x="-25632" y="330110"/>
            <a:ext cx="1733468" cy="4824215"/>
          </a:xfrm>
          <a:custGeom>
            <a:avLst/>
            <a:gdLst/>
            <a:ahLst/>
            <a:cxnLst/>
            <a:rect l="l" t="t" r="r" b="b"/>
            <a:pathLst>
              <a:path w="49457" h="56384" extrusionOk="0">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rot="10800000">
            <a:off x="1663806" y="-162474"/>
            <a:ext cx="2346874" cy="1123659"/>
          </a:xfrm>
          <a:custGeom>
            <a:avLst/>
            <a:gdLst/>
            <a:ahLst/>
            <a:cxnLst/>
            <a:rect l="l" t="t" r="r" b="b"/>
            <a:pathLst>
              <a:path w="36850" h="13133" extrusionOk="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rot="10800000">
            <a:off x="-952031" y="-131121"/>
            <a:ext cx="1670156" cy="5209246"/>
          </a:xfrm>
          <a:custGeom>
            <a:avLst/>
            <a:gdLst/>
            <a:ahLst/>
            <a:cxnLst/>
            <a:rect l="l" t="t" r="r" b="b"/>
            <a:pathLst>
              <a:path w="25919" h="57701" extrusionOk="0">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rot="10800000">
            <a:off x="-952059" y="-162472"/>
            <a:ext cx="1801202" cy="904284"/>
          </a:xfrm>
          <a:custGeom>
            <a:avLst/>
            <a:gdLst/>
            <a:ahLst/>
            <a:cxnLst/>
            <a:rect l="l" t="t" r="r" b="b"/>
            <a:pathLst>
              <a:path w="28282" h="10569" extrusionOk="0">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rot="10800000">
            <a:off x="1422029" y="-162475"/>
            <a:ext cx="3317595" cy="1281175"/>
          </a:xfrm>
          <a:custGeom>
            <a:avLst/>
            <a:gdLst/>
            <a:ahLst/>
            <a:cxnLst/>
            <a:rect l="l" t="t" r="r" b="b"/>
            <a:pathLst>
              <a:path w="52092" h="14974" extrusionOk="0">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rot="10800000">
            <a:off x="1663806" y="-162470"/>
            <a:ext cx="2346874" cy="738468"/>
          </a:xfrm>
          <a:custGeom>
            <a:avLst/>
            <a:gdLst/>
            <a:ahLst/>
            <a:cxnLst/>
            <a:rect l="l" t="t" r="r" b="b"/>
            <a:pathLst>
              <a:path w="36850" h="8631" extrusionOk="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FF2CE"/>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rot="10800000">
            <a:off x="174620" y="1110048"/>
            <a:ext cx="514394" cy="1401387"/>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rot="10800000">
            <a:off x="-476598" y="953998"/>
            <a:ext cx="38212" cy="51250"/>
          </a:xfrm>
          <a:custGeom>
            <a:avLst/>
            <a:gdLst/>
            <a:ahLst/>
            <a:cxnLst/>
            <a:rect l="l" t="t" r="r" b="b"/>
            <a:pathLst>
              <a:path w="600" h="599" extrusionOk="0">
                <a:moveTo>
                  <a:pt x="302" y="0"/>
                </a:moveTo>
                <a:cubicBezTo>
                  <a:pt x="137" y="0"/>
                  <a:pt x="1" y="137"/>
                  <a:pt x="1" y="301"/>
                </a:cubicBezTo>
                <a:cubicBezTo>
                  <a:pt x="1" y="467"/>
                  <a:pt x="137" y="599"/>
                  <a:pt x="302" y="599"/>
                </a:cubicBezTo>
                <a:cubicBezTo>
                  <a:pt x="467" y="599"/>
                  <a:pt x="600" y="467"/>
                  <a:pt x="600" y="301"/>
                </a:cubicBezTo>
                <a:cubicBezTo>
                  <a:pt x="600" y="137"/>
                  <a:pt x="467" y="0"/>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rot="10800000">
            <a:off x="-413230" y="894193"/>
            <a:ext cx="19297" cy="25582"/>
          </a:xfrm>
          <a:custGeom>
            <a:avLst/>
            <a:gdLst/>
            <a:ahLst/>
            <a:cxnLst/>
            <a:rect l="l" t="t" r="r" b="b"/>
            <a:pathLst>
              <a:path w="303" h="299" extrusionOk="0">
                <a:moveTo>
                  <a:pt x="0" y="1"/>
                </a:moveTo>
                <a:lnTo>
                  <a:pt x="0" y="298"/>
                </a:lnTo>
                <a:lnTo>
                  <a:pt x="303" y="298"/>
                </a:lnTo>
                <a:cubicBezTo>
                  <a:pt x="303" y="133"/>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rot="10800000">
            <a:off x="-412593" y="1039045"/>
            <a:ext cx="18660" cy="21903"/>
          </a:xfrm>
          <a:custGeom>
            <a:avLst/>
            <a:gdLst/>
            <a:ahLst/>
            <a:cxnLst/>
            <a:rect l="l" t="t" r="r" b="b"/>
            <a:pathLst>
              <a:path w="293" h="256" extrusionOk="0">
                <a:moveTo>
                  <a:pt x="292" y="0"/>
                </a:moveTo>
                <a:lnTo>
                  <a:pt x="292" y="0"/>
                </a:lnTo>
                <a:cubicBezTo>
                  <a:pt x="194" y="10"/>
                  <a:pt x="99" y="29"/>
                  <a:pt x="0" y="42"/>
                </a:cubicBezTo>
                <a:lnTo>
                  <a:pt x="0" y="255"/>
                </a:lnTo>
                <a:cubicBezTo>
                  <a:pt x="151" y="255"/>
                  <a:pt x="269" y="142"/>
                  <a:pt x="29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rot="10800000">
            <a:off x="-413230" y="868439"/>
            <a:ext cx="19297" cy="25839"/>
          </a:xfrm>
          <a:custGeom>
            <a:avLst/>
            <a:gdLst/>
            <a:ahLst/>
            <a:cxnLst/>
            <a:rect l="l" t="t" r="r" b="b"/>
            <a:pathLst>
              <a:path w="303" h="302" extrusionOk="0">
                <a:moveTo>
                  <a:pt x="0" y="0"/>
                </a:moveTo>
                <a:lnTo>
                  <a:pt x="0" y="301"/>
                </a:lnTo>
                <a:cubicBezTo>
                  <a:pt x="166" y="301"/>
                  <a:pt x="303" y="164"/>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rot="10800000">
            <a:off x="-413230" y="723588"/>
            <a:ext cx="19297" cy="25411"/>
          </a:xfrm>
          <a:custGeom>
            <a:avLst/>
            <a:gdLst/>
            <a:ahLst/>
            <a:cxnLst/>
            <a:rect l="l" t="t" r="r" b="b"/>
            <a:pathLst>
              <a:path w="303" h="297" extrusionOk="0">
                <a:moveTo>
                  <a:pt x="0" y="0"/>
                </a:moveTo>
                <a:lnTo>
                  <a:pt x="0" y="297"/>
                </a:lnTo>
                <a:lnTo>
                  <a:pt x="303" y="297"/>
                </a:lnTo>
                <a:cubicBezTo>
                  <a:pt x="303" y="131"/>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rot="10800000">
            <a:off x="-476598" y="783308"/>
            <a:ext cx="38212" cy="51336"/>
          </a:xfrm>
          <a:custGeom>
            <a:avLst/>
            <a:gdLst/>
            <a:ahLst/>
            <a:cxnLst/>
            <a:rect l="l" t="t" r="r" b="b"/>
            <a:pathLst>
              <a:path w="600" h="600" extrusionOk="0">
                <a:moveTo>
                  <a:pt x="302" y="1"/>
                </a:moveTo>
                <a:cubicBezTo>
                  <a:pt x="137" y="1"/>
                  <a:pt x="1" y="137"/>
                  <a:pt x="1" y="303"/>
                </a:cubicBezTo>
                <a:cubicBezTo>
                  <a:pt x="1" y="468"/>
                  <a:pt x="137" y="599"/>
                  <a:pt x="302" y="599"/>
                </a:cubicBezTo>
                <a:cubicBezTo>
                  <a:pt x="467" y="599"/>
                  <a:pt x="600" y="468"/>
                  <a:pt x="600" y="303"/>
                </a:cubicBezTo>
                <a:cubicBezTo>
                  <a:pt x="600" y="137"/>
                  <a:pt x="467" y="1"/>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rot="10800000">
            <a:off x="-413230" y="697749"/>
            <a:ext cx="19297" cy="25925"/>
          </a:xfrm>
          <a:custGeom>
            <a:avLst/>
            <a:gdLst/>
            <a:ahLst/>
            <a:cxnLst/>
            <a:rect l="l" t="t" r="r" b="b"/>
            <a:pathLst>
              <a:path w="303" h="303" extrusionOk="0">
                <a:moveTo>
                  <a:pt x="0" y="1"/>
                </a:moveTo>
                <a:lnTo>
                  <a:pt x="0" y="303"/>
                </a:lnTo>
                <a:cubicBezTo>
                  <a:pt x="166" y="303"/>
                  <a:pt x="303" y="170"/>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rot="10800000">
            <a:off x="-476598" y="612617"/>
            <a:ext cx="38212" cy="50908"/>
          </a:xfrm>
          <a:custGeom>
            <a:avLst/>
            <a:gdLst/>
            <a:ahLst/>
            <a:cxnLst/>
            <a:rect l="l" t="t" r="r" b="b"/>
            <a:pathLst>
              <a:path w="600" h="595" extrusionOk="0">
                <a:moveTo>
                  <a:pt x="302" y="0"/>
                </a:moveTo>
                <a:cubicBezTo>
                  <a:pt x="137" y="0"/>
                  <a:pt x="1" y="133"/>
                  <a:pt x="1" y="297"/>
                </a:cubicBezTo>
                <a:cubicBezTo>
                  <a:pt x="1" y="462"/>
                  <a:pt x="137" y="595"/>
                  <a:pt x="302" y="595"/>
                </a:cubicBezTo>
                <a:cubicBezTo>
                  <a:pt x="467" y="595"/>
                  <a:pt x="600" y="462"/>
                  <a:pt x="600" y="297"/>
                </a:cubicBezTo>
                <a:cubicBezTo>
                  <a:pt x="600" y="133"/>
                  <a:pt x="467" y="0"/>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rot="10800000">
            <a:off x="-413230" y="552469"/>
            <a:ext cx="19297" cy="25925"/>
          </a:xfrm>
          <a:custGeom>
            <a:avLst/>
            <a:gdLst/>
            <a:ahLst/>
            <a:cxnLst/>
            <a:rect l="l" t="t" r="r" b="b"/>
            <a:pathLst>
              <a:path w="303" h="303" extrusionOk="0">
                <a:moveTo>
                  <a:pt x="0" y="0"/>
                </a:moveTo>
                <a:lnTo>
                  <a:pt x="0" y="302"/>
                </a:lnTo>
                <a:lnTo>
                  <a:pt x="303" y="302"/>
                </a:lnTo>
                <a:cubicBezTo>
                  <a:pt x="303" y="133"/>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rot="10800000">
            <a:off x="-413230" y="381864"/>
            <a:ext cx="19297" cy="25839"/>
          </a:xfrm>
          <a:custGeom>
            <a:avLst/>
            <a:gdLst/>
            <a:ahLst/>
            <a:cxnLst/>
            <a:rect l="l" t="t" r="r" b="b"/>
            <a:pathLst>
              <a:path w="303" h="302" extrusionOk="0">
                <a:moveTo>
                  <a:pt x="0" y="1"/>
                </a:moveTo>
                <a:lnTo>
                  <a:pt x="0" y="302"/>
                </a:lnTo>
                <a:lnTo>
                  <a:pt x="303" y="302"/>
                </a:lnTo>
                <a:cubicBezTo>
                  <a:pt x="303" y="136"/>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rot="10800000">
            <a:off x="-413230" y="527143"/>
            <a:ext cx="19297" cy="25411"/>
          </a:xfrm>
          <a:custGeom>
            <a:avLst/>
            <a:gdLst/>
            <a:ahLst/>
            <a:cxnLst/>
            <a:rect l="l" t="t" r="r" b="b"/>
            <a:pathLst>
              <a:path w="303" h="297" extrusionOk="0">
                <a:moveTo>
                  <a:pt x="0" y="0"/>
                </a:moveTo>
                <a:lnTo>
                  <a:pt x="0" y="297"/>
                </a:lnTo>
                <a:cubicBezTo>
                  <a:pt x="166" y="297"/>
                  <a:pt x="303" y="166"/>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rot="10800000">
            <a:off x="-476598" y="441498"/>
            <a:ext cx="38212" cy="51422"/>
          </a:xfrm>
          <a:custGeom>
            <a:avLst/>
            <a:gdLst/>
            <a:ahLst/>
            <a:cxnLst/>
            <a:rect l="l" t="t" r="r" b="b"/>
            <a:pathLst>
              <a:path w="600" h="601" extrusionOk="0">
                <a:moveTo>
                  <a:pt x="302" y="1"/>
                </a:moveTo>
                <a:cubicBezTo>
                  <a:pt x="137" y="1"/>
                  <a:pt x="1" y="133"/>
                  <a:pt x="1" y="298"/>
                </a:cubicBezTo>
                <a:cubicBezTo>
                  <a:pt x="1" y="464"/>
                  <a:pt x="137" y="601"/>
                  <a:pt x="302" y="601"/>
                </a:cubicBezTo>
                <a:cubicBezTo>
                  <a:pt x="467" y="601"/>
                  <a:pt x="600" y="464"/>
                  <a:pt x="600" y="298"/>
                </a:cubicBezTo>
                <a:cubicBezTo>
                  <a:pt x="600" y="133"/>
                  <a:pt x="467" y="1"/>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rot="10800000">
            <a:off x="-413230" y="211087"/>
            <a:ext cx="19297" cy="26010"/>
          </a:xfrm>
          <a:custGeom>
            <a:avLst/>
            <a:gdLst/>
            <a:ahLst/>
            <a:cxnLst/>
            <a:rect l="l" t="t" r="r" b="b"/>
            <a:pathLst>
              <a:path w="303" h="304" extrusionOk="0">
                <a:moveTo>
                  <a:pt x="0" y="1"/>
                </a:moveTo>
                <a:lnTo>
                  <a:pt x="0" y="303"/>
                </a:lnTo>
                <a:lnTo>
                  <a:pt x="303" y="303"/>
                </a:lnTo>
                <a:cubicBezTo>
                  <a:pt x="303" y="138"/>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rot="10800000">
            <a:off x="-413230" y="356367"/>
            <a:ext cx="19297" cy="25582"/>
          </a:xfrm>
          <a:custGeom>
            <a:avLst/>
            <a:gdLst/>
            <a:ahLst/>
            <a:cxnLst/>
            <a:rect l="l" t="t" r="r" b="b"/>
            <a:pathLst>
              <a:path w="303" h="299" extrusionOk="0">
                <a:moveTo>
                  <a:pt x="0" y="1"/>
                </a:moveTo>
                <a:lnTo>
                  <a:pt x="0" y="298"/>
                </a:lnTo>
                <a:cubicBezTo>
                  <a:pt x="166" y="298"/>
                  <a:pt x="303" y="166"/>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10800000">
            <a:off x="-476598" y="270893"/>
            <a:ext cx="38212" cy="51250"/>
          </a:xfrm>
          <a:custGeom>
            <a:avLst/>
            <a:gdLst/>
            <a:ahLst/>
            <a:cxnLst/>
            <a:rect l="l" t="t" r="r" b="b"/>
            <a:pathLst>
              <a:path w="600" h="599" extrusionOk="0">
                <a:moveTo>
                  <a:pt x="302" y="0"/>
                </a:moveTo>
                <a:cubicBezTo>
                  <a:pt x="137" y="0"/>
                  <a:pt x="1" y="132"/>
                  <a:pt x="1" y="297"/>
                </a:cubicBezTo>
                <a:cubicBezTo>
                  <a:pt x="1" y="462"/>
                  <a:pt x="137" y="599"/>
                  <a:pt x="302" y="599"/>
                </a:cubicBezTo>
                <a:cubicBezTo>
                  <a:pt x="467" y="599"/>
                  <a:pt x="600" y="462"/>
                  <a:pt x="600" y="297"/>
                </a:cubicBezTo>
                <a:cubicBezTo>
                  <a:pt x="600" y="132"/>
                  <a:pt x="467" y="0"/>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rot="10800000">
            <a:off x="-413230" y="185762"/>
            <a:ext cx="19297" cy="25411"/>
          </a:xfrm>
          <a:custGeom>
            <a:avLst/>
            <a:gdLst/>
            <a:ahLst/>
            <a:cxnLst/>
            <a:rect l="l" t="t" r="r" b="b"/>
            <a:pathLst>
              <a:path w="303" h="297" extrusionOk="0">
                <a:moveTo>
                  <a:pt x="0" y="0"/>
                </a:moveTo>
                <a:lnTo>
                  <a:pt x="0" y="297"/>
                </a:lnTo>
                <a:cubicBezTo>
                  <a:pt x="166" y="297"/>
                  <a:pt x="303" y="165"/>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rot="10800000">
            <a:off x="-413230" y="40482"/>
            <a:ext cx="19297" cy="25839"/>
          </a:xfrm>
          <a:custGeom>
            <a:avLst/>
            <a:gdLst/>
            <a:ahLst/>
            <a:cxnLst/>
            <a:rect l="l" t="t" r="r" b="b"/>
            <a:pathLst>
              <a:path w="303" h="302" extrusionOk="0">
                <a:moveTo>
                  <a:pt x="0" y="0"/>
                </a:moveTo>
                <a:lnTo>
                  <a:pt x="0" y="301"/>
                </a:lnTo>
                <a:lnTo>
                  <a:pt x="303" y="301"/>
                </a:lnTo>
                <a:cubicBezTo>
                  <a:pt x="303" y="136"/>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rot="10800000">
            <a:off x="-476598" y="100117"/>
            <a:ext cx="38212" cy="51422"/>
          </a:xfrm>
          <a:custGeom>
            <a:avLst/>
            <a:gdLst/>
            <a:ahLst/>
            <a:cxnLst/>
            <a:rect l="l" t="t" r="r" b="b"/>
            <a:pathLst>
              <a:path w="600" h="601" extrusionOk="0">
                <a:moveTo>
                  <a:pt x="302" y="0"/>
                </a:moveTo>
                <a:cubicBezTo>
                  <a:pt x="137" y="0"/>
                  <a:pt x="1" y="133"/>
                  <a:pt x="1" y="298"/>
                </a:cubicBezTo>
                <a:cubicBezTo>
                  <a:pt x="1" y="463"/>
                  <a:pt x="137" y="600"/>
                  <a:pt x="302" y="600"/>
                </a:cubicBezTo>
                <a:cubicBezTo>
                  <a:pt x="467" y="600"/>
                  <a:pt x="600" y="463"/>
                  <a:pt x="600" y="298"/>
                </a:cubicBezTo>
                <a:cubicBezTo>
                  <a:pt x="600" y="133"/>
                  <a:pt x="467" y="0"/>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10800000">
            <a:off x="-413230" y="15071"/>
            <a:ext cx="19297" cy="25497"/>
          </a:xfrm>
          <a:custGeom>
            <a:avLst/>
            <a:gdLst/>
            <a:ahLst/>
            <a:cxnLst/>
            <a:rect l="l" t="t" r="r" b="b"/>
            <a:pathLst>
              <a:path w="303" h="298" extrusionOk="0">
                <a:moveTo>
                  <a:pt x="0" y="0"/>
                </a:moveTo>
                <a:lnTo>
                  <a:pt x="0" y="298"/>
                </a:lnTo>
                <a:cubicBezTo>
                  <a:pt x="166" y="298"/>
                  <a:pt x="303" y="166"/>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rot="10800000">
            <a:off x="-476598" y="-70488"/>
            <a:ext cx="38212" cy="51336"/>
          </a:xfrm>
          <a:custGeom>
            <a:avLst/>
            <a:gdLst/>
            <a:ahLst/>
            <a:cxnLst/>
            <a:rect l="l" t="t" r="r" b="b"/>
            <a:pathLst>
              <a:path w="600" h="600" extrusionOk="0">
                <a:moveTo>
                  <a:pt x="302" y="1"/>
                </a:moveTo>
                <a:cubicBezTo>
                  <a:pt x="137" y="1"/>
                  <a:pt x="1" y="133"/>
                  <a:pt x="1" y="297"/>
                </a:cubicBezTo>
                <a:cubicBezTo>
                  <a:pt x="1" y="462"/>
                  <a:pt x="137" y="599"/>
                  <a:pt x="302" y="599"/>
                </a:cubicBezTo>
                <a:cubicBezTo>
                  <a:pt x="467" y="599"/>
                  <a:pt x="600" y="462"/>
                  <a:pt x="600" y="297"/>
                </a:cubicBezTo>
                <a:cubicBezTo>
                  <a:pt x="600" y="133"/>
                  <a:pt x="467" y="1"/>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rot="10800000">
            <a:off x="-393997" y="894193"/>
            <a:ext cx="19042" cy="25582"/>
          </a:xfrm>
          <a:custGeom>
            <a:avLst/>
            <a:gdLst/>
            <a:ahLst/>
            <a:cxnLst/>
            <a:rect l="l" t="t" r="r" b="b"/>
            <a:pathLst>
              <a:path w="299" h="299" extrusionOk="0">
                <a:moveTo>
                  <a:pt x="298" y="1"/>
                </a:moveTo>
                <a:cubicBezTo>
                  <a:pt x="133" y="1"/>
                  <a:pt x="1" y="133"/>
                  <a:pt x="1" y="298"/>
                </a:cubicBezTo>
                <a:lnTo>
                  <a:pt x="298" y="298"/>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rot="10800000">
            <a:off x="-393997" y="1039045"/>
            <a:ext cx="17196" cy="18310"/>
          </a:xfrm>
          <a:custGeom>
            <a:avLst/>
            <a:gdLst/>
            <a:ahLst/>
            <a:cxnLst/>
            <a:rect l="l" t="t" r="r" b="b"/>
            <a:pathLst>
              <a:path w="270" h="214" extrusionOk="0">
                <a:moveTo>
                  <a:pt x="269" y="0"/>
                </a:moveTo>
                <a:cubicBezTo>
                  <a:pt x="180" y="11"/>
                  <a:pt x="91" y="24"/>
                  <a:pt x="0" y="39"/>
                </a:cubicBezTo>
                <a:cubicBezTo>
                  <a:pt x="48" y="142"/>
                  <a:pt x="152" y="213"/>
                  <a:pt x="269" y="213"/>
                </a:cubicBezTo>
                <a:lnTo>
                  <a:pt x="26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rot="10800000">
            <a:off x="-286178" y="894193"/>
            <a:ext cx="19297" cy="25582"/>
          </a:xfrm>
          <a:custGeom>
            <a:avLst/>
            <a:gdLst/>
            <a:ahLst/>
            <a:cxnLst/>
            <a:rect l="l" t="t" r="r" b="b"/>
            <a:pathLst>
              <a:path w="303" h="299" extrusionOk="0">
                <a:moveTo>
                  <a:pt x="0" y="1"/>
                </a:moveTo>
                <a:lnTo>
                  <a:pt x="0" y="298"/>
                </a:lnTo>
                <a:lnTo>
                  <a:pt x="302" y="298"/>
                </a:lnTo>
                <a:cubicBezTo>
                  <a:pt x="302" y="133"/>
                  <a:pt x="165"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rot="10800000">
            <a:off x="-349545" y="953998"/>
            <a:ext cx="38212" cy="51250"/>
          </a:xfrm>
          <a:custGeom>
            <a:avLst/>
            <a:gdLst/>
            <a:ahLst/>
            <a:cxnLst/>
            <a:rect l="l" t="t" r="r" b="b"/>
            <a:pathLst>
              <a:path w="600" h="599" extrusionOk="0">
                <a:moveTo>
                  <a:pt x="303" y="0"/>
                </a:moveTo>
                <a:cubicBezTo>
                  <a:pt x="137" y="0"/>
                  <a:pt x="0" y="137"/>
                  <a:pt x="0" y="301"/>
                </a:cubicBezTo>
                <a:cubicBezTo>
                  <a:pt x="0" y="467"/>
                  <a:pt x="137" y="599"/>
                  <a:pt x="303" y="599"/>
                </a:cubicBezTo>
                <a:cubicBezTo>
                  <a:pt x="468" y="599"/>
                  <a:pt x="599" y="467"/>
                  <a:pt x="599" y="301"/>
                </a:cubicBezTo>
                <a:cubicBezTo>
                  <a:pt x="599" y="137"/>
                  <a:pt x="468" y="0"/>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rot="10800000">
            <a:off x="-349545" y="783308"/>
            <a:ext cx="38212" cy="51336"/>
          </a:xfrm>
          <a:custGeom>
            <a:avLst/>
            <a:gdLst/>
            <a:ahLst/>
            <a:cxnLst/>
            <a:rect l="l" t="t" r="r" b="b"/>
            <a:pathLst>
              <a:path w="600" h="600" extrusionOk="0">
                <a:moveTo>
                  <a:pt x="303" y="1"/>
                </a:moveTo>
                <a:cubicBezTo>
                  <a:pt x="137" y="1"/>
                  <a:pt x="0" y="137"/>
                  <a:pt x="0" y="303"/>
                </a:cubicBezTo>
                <a:cubicBezTo>
                  <a:pt x="0" y="468"/>
                  <a:pt x="137" y="599"/>
                  <a:pt x="303" y="599"/>
                </a:cubicBezTo>
                <a:cubicBezTo>
                  <a:pt x="468" y="599"/>
                  <a:pt x="599" y="468"/>
                  <a:pt x="599" y="303"/>
                </a:cubicBezTo>
                <a:cubicBezTo>
                  <a:pt x="599" y="137"/>
                  <a:pt x="468"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rot="10800000">
            <a:off x="-393997" y="723588"/>
            <a:ext cx="19042" cy="25411"/>
          </a:xfrm>
          <a:custGeom>
            <a:avLst/>
            <a:gdLst/>
            <a:ahLst/>
            <a:cxnLst/>
            <a:rect l="l" t="t" r="r" b="b"/>
            <a:pathLst>
              <a:path w="299" h="297" extrusionOk="0">
                <a:moveTo>
                  <a:pt x="298" y="0"/>
                </a:moveTo>
                <a:cubicBezTo>
                  <a:pt x="133" y="0"/>
                  <a:pt x="1" y="131"/>
                  <a:pt x="1" y="297"/>
                </a:cubicBezTo>
                <a:lnTo>
                  <a:pt x="298" y="297"/>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rot="10800000">
            <a:off x="-286178" y="723588"/>
            <a:ext cx="19297" cy="25411"/>
          </a:xfrm>
          <a:custGeom>
            <a:avLst/>
            <a:gdLst/>
            <a:ahLst/>
            <a:cxnLst/>
            <a:rect l="l" t="t" r="r" b="b"/>
            <a:pathLst>
              <a:path w="303" h="297" extrusionOk="0">
                <a:moveTo>
                  <a:pt x="0" y="0"/>
                </a:moveTo>
                <a:lnTo>
                  <a:pt x="0" y="297"/>
                </a:lnTo>
                <a:lnTo>
                  <a:pt x="302" y="297"/>
                </a:lnTo>
                <a:cubicBezTo>
                  <a:pt x="302" y="131"/>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rot="10800000">
            <a:off x="-393997" y="868439"/>
            <a:ext cx="19042" cy="25839"/>
          </a:xfrm>
          <a:custGeom>
            <a:avLst/>
            <a:gdLst/>
            <a:ahLst/>
            <a:cxnLst/>
            <a:rect l="l" t="t" r="r" b="b"/>
            <a:pathLst>
              <a:path w="299" h="302" extrusionOk="0">
                <a:moveTo>
                  <a:pt x="1" y="0"/>
                </a:moveTo>
                <a:cubicBezTo>
                  <a:pt x="1" y="164"/>
                  <a:pt x="133" y="301"/>
                  <a:pt x="298" y="301"/>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rot="10800000">
            <a:off x="-286178" y="868439"/>
            <a:ext cx="19297" cy="25839"/>
          </a:xfrm>
          <a:custGeom>
            <a:avLst/>
            <a:gdLst/>
            <a:ahLst/>
            <a:cxnLst/>
            <a:rect l="l" t="t" r="r" b="b"/>
            <a:pathLst>
              <a:path w="303" h="302" extrusionOk="0">
                <a:moveTo>
                  <a:pt x="0" y="0"/>
                </a:moveTo>
                <a:lnTo>
                  <a:pt x="0" y="301"/>
                </a:lnTo>
                <a:cubicBezTo>
                  <a:pt x="165" y="301"/>
                  <a:pt x="302" y="164"/>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rot="10800000">
            <a:off x="-349545" y="612617"/>
            <a:ext cx="38212" cy="50908"/>
          </a:xfrm>
          <a:custGeom>
            <a:avLst/>
            <a:gdLst/>
            <a:ahLst/>
            <a:cxnLst/>
            <a:rect l="l" t="t" r="r" b="b"/>
            <a:pathLst>
              <a:path w="600" h="595" extrusionOk="0">
                <a:moveTo>
                  <a:pt x="303" y="0"/>
                </a:moveTo>
                <a:cubicBezTo>
                  <a:pt x="137" y="0"/>
                  <a:pt x="0" y="133"/>
                  <a:pt x="0" y="297"/>
                </a:cubicBezTo>
                <a:cubicBezTo>
                  <a:pt x="0" y="462"/>
                  <a:pt x="137" y="595"/>
                  <a:pt x="303" y="595"/>
                </a:cubicBezTo>
                <a:cubicBezTo>
                  <a:pt x="468" y="595"/>
                  <a:pt x="599" y="462"/>
                  <a:pt x="599" y="297"/>
                </a:cubicBezTo>
                <a:cubicBezTo>
                  <a:pt x="599" y="133"/>
                  <a:pt x="468" y="0"/>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rot="10800000">
            <a:off x="-286178" y="552469"/>
            <a:ext cx="19297" cy="25925"/>
          </a:xfrm>
          <a:custGeom>
            <a:avLst/>
            <a:gdLst/>
            <a:ahLst/>
            <a:cxnLst/>
            <a:rect l="l" t="t" r="r" b="b"/>
            <a:pathLst>
              <a:path w="303" h="303" extrusionOk="0">
                <a:moveTo>
                  <a:pt x="0" y="0"/>
                </a:moveTo>
                <a:lnTo>
                  <a:pt x="0" y="302"/>
                </a:lnTo>
                <a:lnTo>
                  <a:pt x="302" y="302"/>
                </a:lnTo>
                <a:cubicBezTo>
                  <a:pt x="302" y="133"/>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rot="10800000">
            <a:off x="-393997" y="697749"/>
            <a:ext cx="19042" cy="25925"/>
          </a:xfrm>
          <a:custGeom>
            <a:avLst/>
            <a:gdLst/>
            <a:ahLst/>
            <a:cxnLst/>
            <a:rect l="l" t="t" r="r" b="b"/>
            <a:pathLst>
              <a:path w="299" h="303" extrusionOk="0">
                <a:moveTo>
                  <a:pt x="1" y="1"/>
                </a:moveTo>
                <a:cubicBezTo>
                  <a:pt x="1" y="170"/>
                  <a:pt x="133" y="303"/>
                  <a:pt x="298" y="303"/>
                </a:cubicBez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rot="10800000">
            <a:off x="-286178" y="697749"/>
            <a:ext cx="19297" cy="25925"/>
          </a:xfrm>
          <a:custGeom>
            <a:avLst/>
            <a:gdLst/>
            <a:ahLst/>
            <a:cxnLst/>
            <a:rect l="l" t="t" r="r" b="b"/>
            <a:pathLst>
              <a:path w="303" h="303" extrusionOk="0">
                <a:moveTo>
                  <a:pt x="0" y="1"/>
                </a:moveTo>
                <a:lnTo>
                  <a:pt x="0" y="303"/>
                </a:lnTo>
                <a:cubicBezTo>
                  <a:pt x="165" y="303"/>
                  <a:pt x="302" y="170"/>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10800000">
            <a:off x="-393997" y="552469"/>
            <a:ext cx="19042" cy="25925"/>
          </a:xfrm>
          <a:custGeom>
            <a:avLst/>
            <a:gdLst/>
            <a:ahLst/>
            <a:cxnLst/>
            <a:rect l="l" t="t" r="r" b="b"/>
            <a:pathLst>
              <a:path w="299" h="303" extrusionOk="0">
                <a:moveTo>
                  <a:pt x="298" y="0"/>
                </a:moveTo>
                <a:cubicBezTo>
                  <a:pt x="133" y="0"/>
                  <a:pt x="1" y="133"/>
                  <a:pt x="1" y="302"/>
                </a:cubicBezTo>
                <a:lnTo>
                  <a:pt x="298" y="302"/>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rot="10800000">
            <a:off x="-393997" y="381864"/>
            <a:ext cx="19042" cy="25839"/>
          </a:xfrm>
          <a:custGeom>
            <a:avLst/>
            <a:gdLst/>
            <a:ahLst/>
            <a:cxnLst/>
            <a:rect l="l" t="t" r="r" b="b"/>
            <a:pathLst>
              <a:path w="299" h="302" extrusionOk="0">
                <a:moveTo>
                  <a:pt x="298" y="1"/>
                </a:moveTo>
                <a:cubicBezTo>
                  <a:pt x="133" y="1"/>
                  <a:pt x="1" y="136"/>
                  <a:pt x="1" y="302"/>
                </a:cubicBezTo>
                <a:lnTo>
                  <a:pt x="298" y="302"/>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rot="10800000">
            <a:off x="-286178" y="527143"/>
            <a:ext cx="19297" cy="25411"/>
          </a:xfrm>
          <a:custGeom>
            <a:avLst/>
            <a:gdLst/>
            <a:ahLst/>
            <a:cxnLst/>
            <a:rect l="l" t="t" r="r" b="b"/>
            <a:pathLst>
              <a:path w="303" h="297" extrusionOk="0">
                <a:moveTo>
                  <a:pt x="0" y="0"/>
                </a:moveTo>
                <a:lnTo>
                  <a:pt x="0" y="297"/>
                </a:lnTo>
                <a:cubicBezTo>
                  <a:pt x="165" y="297"/>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rot="10800000">
            <a:off x="-393997" y="527143"/>
            <a:ext cx="19042" cy="25411"/>
          </a:xfrm>
          <a:custGeom>
            <a:avLst/>
            <a:gdLst/>
            <a:ahLst/>
            <a:cxnLst/>
            <a:rect l="l" t="t" r="r" b="b"/>
            <a:pathLst>
              <a:path w="299" h="297" extrusionOk="0">
                <a:moveTo>
                  <a:pt x="1" y="0"/>
                </a:moveTo>
                <a:cubicBezTo>
                  <a:pt x="1" y="166"/>
                  <a:pt x="133" y="297"/>
                  <a:pt x="298" y="297"/>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rot="10800000">
            <a:off x="-349545" y="441498"/>
            <a:ext cx="38212" cy="51422"/>
          </a:xfrm>
          <a:custGeom>
            <a:avLst/>
            <a:gdLst/>
            <a:ahLst/>
            <a:cxnLst/>
            <a:rect l="l" t="t" r="r" b="b"/>
            <a:pathLst>
              <a:path w="600" h="601" extrusionOk="0">
                <a:moveTo>
                  <a:pt x="303" y="1"/>
                </a:moveTo>
                <a:cubicBezTo>
                  <a:pt x="137" y="1"/>
                  <a:pt x="0" y="133"/>
                  <a:pt x="0" y="298"/>
                </a:cubicBezTo>
                <a:cubicBezTo>
                  <a:pt x="0" y="464"/>
                  <a:pt x="137" y="601"/>
                  <a:pt x="303" y="601"/>
                </a:cubicBezTo>
                <a:cubicBezTo>
                  <a:pt x="468" y="601"/>
                  <a:pt x="599" y="464"/>
                  <a:pt x="599" y="298"/>
                </a:cubicBezTo>
                <a:cubicBezTo>
                  <a:pt x="599" y="133"/>
                  <a:pt x="468"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rot="10800000">
            <a:off x="-286178" y="381864"/>
            <a:ext cx="19297" cy="25839"/>
          </a:xfrm>
          <a:custGeom>
            <a:avLst/>
            <a:gdLst/>
            <a:ahLst/>
            <a:cxnLst/>
            <a:rect l="l" t="t" r="r" b="b"/>
            <a:pathLst>
              <a:path w="303" h="302" extrusionOk="0">
                <a:moveTo>
                  <a:pt x="0" y="1"/>
                </a:moveTo>
                <a:lnTo>
                  <a:pt x="0" y="302"/>
                </a:lnTo>
                <a:lnTo>
                  <a:pt x="302" y="302"/>
                </a:lnTo>
                <a:cubicBezTo>
                  <a:pt x="302" y="136"/>
                  <a:pt x="165"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rot="10800000">
            <a:off x="-286178" y="211087"/>
            <a:ext cx="19297" cy="26010"/>
          </a:xfrm>
          <a:custGeom>
            <a:avLst/>
            <a:gdLst/>
            <a:ahLst/>
            <a:cxnLst/>
            <a:rect l="l" t="t" r="r" b="b"/>
            <a:pathLst>
              <a:path w="303" h="304" extrusionOk="0">
                <a:moveTo>
                  <a:pt x="0" y="1"/>
                </a:moveTo>
                <a:lnTo>
                  <a:pt x="0" y="303"/>
                </a:lnTo>
                <a:lnTo>
                  <a:pt x="302" y="303"/>
                </a:lnTo>
                <a:cubicBezTo>
                  <a:pt x="302" y="138"/>
                  <a:pt x="165"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rot="10800000">
            <a:off x="-286178" y="356367"/>
            <a:ext cx="19297" cy="25582"/>
          </a:xfrm>
          <a:custGeom>
            <a:avLst/>
            <a:gdLst/>
            <a:ahLst/>
            <a:cxnLst/>
            <a:rect l="l" t="t" r="r" b="b"/>
            <a:pathLst>
              <a:path w="303" h="299" extrusionOk="0">
                <a:moveTo>
                  <a:pt x="0" y="1"/>
                </a:moveTo>
                <a:lnTo>
                  <a:pt x="0" y="298"/>
                </a:lnTo>
                <a:cubicBezTo>
                  <a:pt x="165" y="298"/>
                  <a:pt x="302" y="166"/>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rot="10800000">
            <a:off x="-349545" y="270893"/>
            <a:ext cx="38212" cy="51250"/>
          </a:xfrm>
          <a:custGeom>
            <a:avLst/>
            <a:gdLst/>
            <a:ahLst/>
            <a:cxnLst/>
            <a:rect l="l" t="t" r="r" b="b"/>
            <a:pathLst>
              <a:path w="600" h="599" extrusionOk="0">
                <a:moveTo>
                  <a:pt x="303" y="0"/>
                </a:moveTo>
                <a:cubicBezTo>
                  <a:pt x="137" y="0"/>
                  <a:pt x="0" y="132"/>
                  <a:pt x="0" y="297"/>
                </a:cubicBezTo>
                <a:cubicBezTo>
                  <a:pt x="0" y="462"/>
                  <a:pt x="137" y="599"/>
                  <a:pt x="303" y="599"/>
                </a:cubicBezTo>
                <a:cubicBezTo>
                  <a:pt x="468" y="599"/>
                  <a:pt x="599" y="462"/>
                  <a:pt x="599" y="297"/>
                </a:cubicBezTo>
                <a:cubicBezTo>
                  <a:pt x="599" y="132"/>
                  <a:pt x="468" y="0"/>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rot="10800000">
            <a:off x="-393997" y="211087"/>
            <a:ext cx="19042" cy="26010"/>
          </a:xfrm>
          <a:custGeom>
            <a:avLst/>
            <a:gdLst/>
            <a:ahLst/>
            <a:cxnLst/>
            <a:rect l="l" t="t" r="r" b="b"/>
            <a:pathLst>
              <a:path w="299" h="304" extrusionOk="0">
                <a:moveTo>
                  <a:pt x="298" y="1"/>
                </a:moveTo>
                <a:cubicBezTo>
                  <a:pt x="133" y="1"/>
                  <a:pt x="1" y="138"/>
                  <a:pt x="1" y="303"/>
                </a:cubicBezTo>
                <a:lnTo>
                  <a:pt x="298" y="303"/>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rot="10800000">
            <a:off x="-393997" y="356367"/>
            <a:ext cx="19042" cy="25582"/>
          </a:xfrm>
          <a:custGeom>
            <a:avLst/>
            <a:gdLst/>
            <a:ahLst/>
            <a:cxnLst/>
            <a:rect l="l" t="t" r="r" b="b"/>
            <a:pathLst>
              <a:path w="299" h="299" extrusionOk="0">
                <a:moveTo>
                  <a:pt x="1" y="1"/>
                </a:moveTo>
                <a:cubicBezTo>
                  <a:pt x="1" y="166"/>
                  <a:pt x="133" y="298"/>
                  <a:pt x="298" y="298"/>
                </a:cubicBez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rot="10800000">
            <a:off x="-393997" y="40482"/>
            <a:ext cx="19042" cy="25839"/>
          </a:xfrm>
          <a:custGeom>
            <a:avLst/>
            <a:gdLst/>
            <a:ahLst/>
            <a:cxnLst/>
            <a:rect l="l" t="t" r="r" b="b"/>
            <a:pathLst>
              <a:path w="299" h="302" extrusionOk="0">
                <a:moveTo>
                  <a:pt x="298" y="0"/>
                </a:moveTo>
                <a:cubicBezTo>
                  <a:pt x="133" y="0"/>
                  <a:pt x="1" y="136"/>
                  <a:pt x="1" y="301"/>
                </a:cubicBezTo>
                <a:lnTo>
                  <a:pt x="298" y="301"/>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rot="10800000">
            <a:off x="-393997" y="185762"/>
            <a:ext cx="19042" cy="25411"/>
          </a:xfrm>
          <a:custGeom>
            <a:avLst/>
            <a:gdLst/>
            <a:ahLst/>
            <a:cxnLst/>
            <a:rect l="l" t="t" r="r" b="b"/>
            <a:pathLst>
              <a:path w="299" h="297" extrusionOk="0">
                <a:moveTo>
                  <a:pt x="1" y="0"/>
                </a:moveTo>
                <a:cubicBezTo>
                  <a:pt x="1" y="165"/>
                  <a:pt x="133" y="297"/>
                  <a:pt x="298" y="297"/>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rot="10800000">
            <a:off x="-286178" y="40482"/>
            <a:ext cx="19297" cy="25839"/>
          </a:xfrm>
          <a:custGeom>
            <a:avLst/>
            <a:gdLst/>
            <a:ahLst/>
            <a:cxnLst/>
            <a:rect l="l" t="t" r="r" b="b"/>
            <a:pathLst>
              <a:path w="303" h="302" extrusionOk="0">
                <a:moveTo>
                  <a:pt x="0" y="0"/>
                </a:moveTo>
                <a:lnTo>
                  <a:pt x="0" y="301"/>
                </a:lnTo>
                <a:lnTo>
                  <a:pt x="302" y="301"/>
                </a:lnTo>
                <a:cubicBezTo>
                  <a:pt x="302" y="136"/>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rot="10800000">
            <a:off x="-286178" y="185762"/>
            <a:ext cx="19297" cy="25411"/>
          </a:xfrm>
          <a:custGeom>
            <a:avLst/>
            <a:gdLst/>
            <a:ahLst/>
            <a:cxnLst/>
            <a:rect l="l" t="t" r="r" b="b"/>
            <a:pathLst>
              <a:path w="303" h="297" extrusionOk="0">
                <a:moveTo>
                  <a:pt x="0" y="0"/>
                </a:moveTo>
                <a:lnTo>
                  <a:pt x="0" y="297"/>
                </a:lnTo>
                <a:cubicBezTo>
                  <a:pt x="165" y="297"/>
                  <a:pt x="302" y="165"/>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rot="10800000">
            <a:off x="-349545" y="100117"/>
            <a:ext cx="38212" cy="51422"/>
          </a:xfrm>
          <a:custGeom>
            <a:avLst/>
            <a:gdLst/>
            <a:ahLst/>
            <a:cxnLst/>
            <a:rect l="l" t="t" r="r" b="b"/>
            <a:pathLst>
              <a:path w="600" h="601" extrusionOk="0">
                <a:moveTo>
                  <a:pt x="303" y="0"/>
                </a:moveTo>
                <a:cubicBezTo>
                  <a:pt x="137" y="0"/>
                  <a:pt x="0" y="133"/>
                  <a:pt x="0" y="298"/>
                </a:cubicBezTo>
                <a:cubicBezTo>
                  <a:pt x="0" y="463"/>
                  <a:pt x="137" y="600"/>
                  <a:pt x="303" y="600"/>
                </a:cubicBezTo>
                <a:cubicBezTo>
                  <a:pt x="468" y="600"/>
                  <a:pt x="599" y="463"/>
                  <a:pt x="599" y="298"/>
                </a:cubicBezTo>
                <a:cubicBezTo>
                  <a:pt x="599" y="133"/>
                  <a:pt x="468" y="0"/>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rot="10800000">
            <a:off x="-349545" y="-70488"/>
            <a:ext cx="38212" cy="51336"/>
          </a:xfrm>
          <a:custGeom>
            <a:avLst/>
            <a:gdLst/>
            <a:ahLst/>
            <a:cxnLst/>
            <a:rect l="l" t="t" r="r" b="b"/>
            <a:pathLst>
              <a:path w="600" h="600" extrusionOk="0">
                <a:moveTo>
                  <a:pt x="303" y="1"/>
                </a:moveTo>
                <a:cubicBezTo>
                  <a:pt x="137" y="1"/>
                  <a:pt x="0" y="133"/>
                  <a:pt x="0" y="297"/>
                </a:cubicBezTo>
                <a:cubicBezTo>
                  <a:pt x="0" y="462"/>
                  <a:pt x="137" y="599"/>
                  <a:pt x="303" y="599"/>
                </a:cubicBezTo>
                <a:cubicBezTo>
                  <a:pt x="468" y="599"/>
                  <a:pt x="599" y="462"/>
                  <a:pt x="599" y="297"/>
                </a:cubicBezTo>
                <a:cubicBezTo>
                  <a:pt x="599" y="133"/>
                  <a:pt x="468"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rot="10800000">
            <a:off x="-393997" y="15071"/>
            <a:ext cx="19042" cy="25497"/>
          </a:xfrm>
          <a:custGeom>
            <a:avLst/>
            <a:gdLst/>
            <a:ahLst/>
            <a:cxnLst/>
            <a:rect l="l" t="t" r="r" b="b"/>
            <a:pathLst>
              <a:path w="299" h="298" extrusionOk="0">
                <a:moveTo>
                  <a:pt x="1" y="0"/>
                </a:moveTo>
                <a:cubicBezTo>
                  <a:pt x="1" y="166"/>
                  <a:pt x="133"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rot="10800000">
            <a:off x="-286178" y="15071"/>
            <a:ext cx="19297" cy="25497"/>
          </a:xfrm>
          <a:custGeom>
            <a:avLst/>
            <a:gdLst/>
            <a:ahLst/>
            <a:cxnLst/>
            <a:rect l="l" t="t" r="r" b="b"/>
            <a:pathLst>
              <a:path w="303" h="298" extrusionOk="0">
                <a:moveTo>
                  <a:pt x="0" y="0"/>
                </a:moveTo>
                <a:lnTo>
                  <a:pt x="0" y="298"/>
                </a:lnTo>
                <a:cubicBezTo>
                  <a:pt x="165" y="298"/>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rot="10800000">
            <a:off x="-222493" y="953999"/>
            <a:ext cx="37002" cy="37646"/>
          </a:xfrm>
          <a:custGeom>
            <a:avLst/>
            <a:gdLst/>
            <a:ahLst/>
            <a:cxnLst/>
            <a:rect l="l" t="t" r="r" b="b"/>
            <a:pathLst>
              <a:path w="581" h="440" extrusionOk="0">
                <a:moveTo>
                  <a:pt x="538" y="1"/>
                </a:moveTo>
                <a:cubicBezTo>
                  <a:pt x="359" y="77"/>
                  <a:pt x="180" y="153"/>
                  <a:pt x="0" y="237"/>
                </a:cubicBezTo>
                <a:cubicBezTo>
                  <a:pt x="43" y="355"/>
                  <a:pt x="152" y="440"/>
                  <a:pt x="283" y="440"/>
                </a:cubicBezTo>
                <a:cubicBezTo>
                  <a:pt x="448" y="440"/>
                  <a:pt x="581" y="308"/>
                  <a:pt x="581" y="142"/>
                </a:cubicBezTo>
                <a:cubicBezTo>
                  <a:pt x="581" y="91"/>
                  <a:pt x="562" y="44"/>
                  <a:pt x="53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rot="10800000">
            <a:off x="-266945" y="894193"/>
            <a:ext cx="18979" cy="25582"/>
          </a:xfrm>
          <a:custGeom>
            <a:avLst/>
            <a:gdLst/>
            <a:ahLst/>
            <a:cxnLst/>
            <a:rect l="l" t="t" r="r" b="b"/>
            <a:pathLst>
              <a:path w="298" h="299" extrusionOk="0">
                <a:moveTo>
                  <a:pt x="297" y="1"/>
                </a:moveTo>
                <a:cubicBezTo>
                  <a:pt x="133" y="1"/>
                  <a:pt x="1" y="133"/>
                  <a:pt x="1" y="298"/>
                </a:cubicBezTo>
                <a:lnTo>
                  <a:pt x="297" y="298"/>
                </a:ln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rot="10800000">
            <a:off x="-158807" y="894193"/>
            <a:ext cx="18979" cy="25582"/>
          </a:xfrm>
          <a:custGeom>
            <a:avLst/>
            <a:gdLst/>
            <a:ahLst/>
            <a:cxnLst/>
            <a:rect l="l" t="t" r="r" b="b"/>
            <a:pathLst>
              <a:path w="298" h="299" extrusionOk="0">
                <a:moveTo>
                  <a:pt x="1" y="1"/>
                </a:moveTo>
                <a:lnTo>
                  <a:pt x="1" y="298"/>
                </a:lnTo>
                <a:lnTo>
                  <a:pt x="297" y="298"/>
                </a:lnTo>
                <a:cubicBezTo>
                  <a:pt x="297" y="133"/>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rot="10800000">
            <a:off x="-158807" y="868439"/>
            <a:ext cx="18979" cy="25839"/>
          </a:xfrm>
          <a:custGeom>
            <a:avLst/>
            <a:gdLst/>
            <a:ahLst/>
            <a:cxnLst/>
            <a:rect l="l" t="t" r="r" b="b"/>
            <a:pathLst>
              <a:path w="298" h="302" extrusionOk="0">
                <a:moveTo>
                  <a:pt x="1" y="0"/>
                </a:moveTo>
                <a:lnTo>
                  <a:pt x="1" y="301"/>
                </a:lnTo>
                <a:cubicBezTo>
                  <a:pt x="166" y="301"/>
                  <a:pt x="297" y="164"/>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rot="10800000">
            <a:off x="-158807" y="723588"/>
            <a:ext cx="18979" cy="25411"/>
          </a:xfrm>
          <a:custGeom>
            <a:avLst/>
            <a:gdLst/>
            <a:ahLst/>
            <a:cxnLst/>
            <a:rect l="l" t="t" r="r" b="b"/>
            <a:pathLst>
              <a:path w="298" h="297" extrusionOk="0">
                <a:moveTo>
                  <a:pt x="1" y="0"/>
                </a:moveTo>
                <a:lnTo>
                  <a:pt x="1" y="297"/>
                </a:lnTo>
                <a:lnTo>
                  <a:pt x="297" y="297"/>
                </a:lnTo>
                <a:cubicBezTo>
                  <a:pt x="297" y="131"/>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rot="10800000">
            <a:off x="-222493" y="783308"/>
            <a:ext cx="38149" cy="51336"/>
          </a:xfrm>
          <a:custGeom>
            <a:avLst/>
            <a:gdLst/>
            <a:ahLst/>
            <a:cxnLst/>
            <a:rect l="l" t="t" r="r" b="b"/>
            <a:pathLst>
              <a:path w="599" h="600" extrusionOk="0">
                <a:moveTo>
                  <a:pt x="301" y="1"/>
                </a:moveTo>
                <a:cubicBezTo>
                  <a:pt x="131" y="1"/>
                  <a:pt x="0" y="137"/>
                  <a:pt x="0" y="303"/>
                </a:cubicBezTo>
                <a:cubicBezTo>
                  <a:pt x="0" y="468"/>
                  <a:pt x="131" y="599"/>
                  <a:pt x="301" y="599"/>
                </a:cubicBezTo>
                <a:cubicBezTo>
                  <a:pt x="466" y="599"/>
                  <a:pt x="599" y="468"/>
                  <a:pt x="599" y="303"/>
                </a:cubicBezTo>
                <a:cubicBezTo>
                  <a:pt x="599" y="137"/>
                  <a:pt x="466" y="1"/>
                  <a:pt x="30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rot="10800000">
            <a:off x="-266945" y="868439"/>
            <a:ext cx="18979" cy="25839"/>
          </a:xfrm>
          <a:custGeom>
            <a:avLst/>
            <a:gdLst/>
            <a:ahLst/>
            <a:cxnLst/>
            <a:rect l="l" t="t" r="r" b="b"/>
            <a:pathLst>
              <a:path w="298" h="302" extrusionOk="0">
                <a:moveTo>
                  <a:pt x="1" y="0"/>
                </a:moveTo>
                <a:cubicBezTo>
                  <a:pt x="1" y="164"/>
                  <a:pt x="133" y="301"/>
                  <a:pt x="297" y="301"/>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rot="10800000">
            <a:off x="-266945" y="723588"/>
            <a:ext cx="18979" cy="25411"/>
          </a:xfrm>
          <a:custGeom>
            <a:avLst/>
            <a:gdLst/>
            <a:ahLst/>
            <a:cxnLst/>
            <a:rect l="l" t="t" r="r" b="b"/>
            <a:pathLst>
              <a:path w="298" h="297" extrusionOk="0">
                <a:moveTo>
                  <a:pt x="297" y="0"/>
                </a:moveTo>
                <a:cubicBezTo>
                  <a:pt x="133" y="0"/>
                  <a:pt x="1" y="131"/>
                  <a:pt x="1" y="297"/>
                </a:cubicBezTo>
                <a:lnTo>
                  <a:pt x="297" y="297"/>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rot="10800000">
            <a:off x="-222493" y="612617"/>
            <a:ext cx="38149" cy="50908"/>
          </a:xfrm>
          <a:custGeom>
            <a:avLst/>
            <a:gdLst/>
            <a:ahLst/>
            <a:cxnLst/>
            <a:rect l="l" t="t" r="r" b="b"/>
            <a:pathLst>
              <a:path w="599" h="595" extrusionOk="0">
                <a:moveTo>
                  <a:pt x="301" y="0"/>
                </a:moveTo>
                <a:cubicBezTo>
                  <a:pt x="131" y="0"/>
                  <a:pt x="0" y="133"/>
                  <a:pt x="0" y="297"/>
                </a:cubicBezTo>
                <a:cubicBezTo>
                  <a:pt x="0" y="462"/>
                  <a:pt x="131" y="595"/>
                  <a:pt x="301" y="595"/>
                </a:cubicBezTo>
                <a:cubicBezTo>
                  <a:pt x="466" y="595"/>
                  <a:pt x="599" y="462"/>
                  <a:pt x="599" y="297"/>
                </a:cubicBezTo>
                <a:cubicBezTo>
                  <a:pt x="599" y="133"/>
                  <a:pt x="466" y="0"/>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rot="10800000">
            <a:off x="-266945" y="697749"/>
            <a:ext cx="18979" cy="25925"/>
          </a:xfrm>
          <a:custGeom>
            <a:avLst/>
            <a:gdLst/>
            <a:ahLst/>
            <a:cxnLst/>
            <a:rect l="l" t="t" r="r" b="b"/>
            <a:pathLst>
              <a:path w="298" h="303" extrusionOk="0">
                <a:moveTo>
                  <a:pt x="1" y="1"/>
                </a:moveTo>
                <a:cubicBezTo>
                  <a:pt x="1" y="170"/>
                  <a:pt x="133" y="303"/>
                  <a:pt x="297" y="303"/>
                </a:cubicBez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rot="10800000">
            <a:off x="-158807" y="552469"/>
            <a:ext cx="18979" cy="25925"/>
          </a:xfrm>
          <a:custGeom>
            <a:avLst/>
            <a:gdLst/>
            <a:ahLst/>
            <a:cxnLst/>
            <a:rect l="l" t="t" r="r" b="b"/>
            <a:pathLst>
              <a:path w="298" h="303" extrusionOk="0">
                <a:moveTo>
                  <a:pt x="1" y="0"/>
                </a:moveTo>
                <a:lnTo>
                  <a:pt x="1" y="302"/>
                </a:lnTo>
                <a:lnTo>
                  <a:pt x="297" y="302"/>
                </a:lnTo>
                <a:cubicBezTo>
                  <a:pt x="297" y="133"/>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rot="10800000">
            <a:off x="-158807" y="697749"/>
            <a:ext cx="18979" cy="25925"/>
          </a:xfrm>
          <a:custGeom>
            <a:avLst/>
            <a:gdLst/>
            <a:ahLst/>
            <a:cxnLst/>
            <a:rect l="l" t="t" r="r" b="b"/>
            <a:pathLst>
              <a:path w="298" h="303" extrusionOk="0">
                <a:moveTo>
                  <a:pt x="1" y="1"/>
                </a:moveTo>
                <a:lnTo>
                  <a:pt x="1" y="303"/>
                </a:lnTo>
                <a:cubicBezTo>
                  <a:pt x="166" y="303"/>
                  <a:pt x="297" y="170"/>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rot="10800000">
            <a:off x="-266945" y="552469"/>
            <a:ext cx="18979" cy="25925"/>
          </a:xfrm>
          <a:custGeom>
            <a:avLst/>
            <a:gdLst/>
            <a:ahLst/>
            <a:cxnLst/>
            <a:rect l="l" t="t" r="r" b="b"/>
            <a:pathLst>
              <a:path w="298" h="303" extrusionOk="0">
                <a:moveTo>
                  <a:pt x="297" y="0"/>
                </a:moveTo>
                <a:cubicBezTo>
                  <a:pt x="133" y="0"/>
                  <a:pt x="1" y="133"/>
                  <a:pt x="1" y="302"/>
                </a:cubicBezTo>
                <a:lnTo>
                  <a:pt x="297" y="302"/>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rot="10800000">
            <a:off x="-222493" y="441498"/>
            <a:ext cx="38149" cy="51422"/>
          </a:xfrm>
          <a:custGeom>
            <a:avLst/>
            <a:gdLst/>
            <a:ahLst/>
            <a:cxnLst/>
            <a:rect l="l" t="t" r="r" b="b"/>
            <a:pathLst>
              <a:path w="599" h="601" extrusionOk="0">
                <a:moveTo>
                  <a:pt x="301" y="1"/>
                </a:moveTo>
                <a:cubicBezTo>
                  <a:pt x="131" y="1"/>
                  <a:pt x="0" y="133"/>
                  <a:pt x="0" y="298"/>
                </a:cubicBezTo>
                <a:cubicBezTo>
                  <a:pt x="0" y="464"/>
                  <a:pt x="131" y="601"/>
                  <a:pt x="301" y="601"/>
                </a:cubicBezTo>
                <a:cubicBezTo>
                  <a:pt x="466" y="601"/>
                  <a:pt x="599" y="464"/>
                  <a:pt x="599" y="298"/>
                </a:cubicBezTo>
                <a:cubicBezTo>
                  <a:pt x="599" y="133"/>
                  <a:pt x="466" y="1"/>
                  <a:pt x="30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rot="10800000">
            <a:off x="-158807" y="527143"/>
            <a:ext cx="18979" cy="25411"/>
          </a:xfrm>
          <a:custGeom>
            <a:avLst/>
            <a:gdLst/>
            <a:ahLst/>
            <a:cxnLst/>
            <a:rect l="l" t="t" r="r" b="b"/>
            <a:pathLst>
              <a:path w="298" h="297" extrusionOk="0">
                <a:moveTo>
                  <a:pt x="1" y="0"/>
                </a:moveTo>
                <a:lnTo>
                  <a:pt x="1" y="297"/>
                </a:lnTo>
                <a:cubicBezTo>
                  <a:pt x="166" y="297"/>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rot="10800000">
            <a:off x="-158807" y="381864"/>
            <a:ext cx="18979" cy="25839"/>
          </a:xfrm>
          <a:custGeom>
            <a:avLst/>
            <a:gdLst/>
            <a:ahLst/>
            <a:cxnLst/>
            <a:rect l="l" t="t" r="r" b="b"/>
            <a:pathLst>
              <a:path w="298" h="302" extrusionOk="0">
                <a:moveTo>
                  <a:pt x="1" y="1"/>
                </a:moveTo>
                <a:lnTo>
                  <a:pt x="1" y="302"/>
                </a:lnTo>
                <a:lnTo>
                  <a:pt x="297" y="302"/>
                </a:lnTo>
                <a:cubicBezTo>
                  <a:pt x="297" y="136"/>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rot="10800000">
            <a:off x="-266945" y="381864"/>
            <a:ext cx="18979" cy="25839"/>
          </a:xfrm>
          <a:custGeom>
            <a:avLst/>
            <a:gdLst/>
            <a:ahLst/>
            <a:cxnLst/>
            <a:rect l="l" t="t" r="r" b="b"/>
            <a:pathLst>
              <a:path w="298" h="302" extrusionOk="0">
                <a:moveTo>
                  <a:pt x="297" y="1"/>
                </a:moveTo>
                <a:cubicBezTo>
                  <a:pt x="133" y="1"/>
                  <a:pt x="1" y="136"/>
                  <a:pt x="1" y="302"/>
                </a:cubicBezTo>
                <a:lnTo>
                  <a:pt x="297" y="302"/>
                </a:ln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rot="10800000">
            <a:off x="-266945" y="527143"/>
            <a:ext cx="18979" cy="25411"/>
          </a:xfrm>
          <a:custGeom>
            <a:avLst/>
            <a:gdLst/>
            <a:ahLst/>
            <a:cxnLst/>
            <a:rect l="l" t="t" r="r" b="b"/>
            <a:pathLst>
              <a:path w="298" h="297" extrusionOk="0">
                <a:moveTo>
                  <a:pt x="1" y="0"/>
                </a:moveTo>
                <a:cubicBezTo>
                  <a:pt x="1" y="166"/>
                  <a:pt x="133" y="297"/>
                  <a:pt x="297" y="297"/>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rot="10800000">
            <a:off x="-266945" y="211087"/>
            <a:ext cx="18979" cy="26010"/>
          </a:xfrm>
          <a:custGeom>
            <a:avLst/>
            <a:gdLst/>
            <a:ahLst/>
            <a:cxnLst/>
            <a:rect l="l" t="t" r="r" b="b"/>
            <a:pathLst>
              <a:path w="298" h="304" extrusionOk="0">
                <a:moveTo>
                  <a:pt x="297" y="1"/>
                </a:moveTo>
                <a:cubicBezTo>
                  <a:pt x="133" y="1"/>
                  <a:pt x="1" y="138"/>
                  <a:pt x="1" y="303"/>
                </a:cubicBezTo>
                <a:lnTo>
                  <a:pt x="297" y="303"/>
                </a:ln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rot="10800000">
            <a:off x="-158807" y="211087"/>
            <a:ext cx="18979" cy="26010"/>
          </a:xfrm>
          <a:custGeom>
            <a:avLst/>
            <a:gdLst/>
            <a:ahLst/>
            <a:cxnLst/>
            <a:rect l="l" t="t" r="r" b="b"/>
            <a:pathLst>
              <a:path w="298" h="304" extrusionOk="0">
                <a:moveTo>
                  <a:pt x="1" y="1"/>
                </a:moveTo>
                <a:lnTo>
                  <a:pt x="1" y="303"/>
                </a:lnTo>
                <a:lnTo>
                  <a:pt x="297" y="303"/>
                </a:lnTo>
                <a:cubicBezTo>
                  <a:pt x="297"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rot="10800000">
            <a:off x="-158807" y="356367"/>
            <a:ext cx="18979" cy="25582"/>
          </a:xfrm>
          <a:custGeom>
            <a:avLst/>
            <a:gdLst/>
            <a:ahLst/>
            <a:cxnLst/>
            <a:rect l="l" t="t" r="r" b="b"/>
            <a:pathLst>
              <a:path w="298" h="299" extrusionOk="0">
                <a:moveTo>
                  <a:pt x="1" y="1"/>
                </a:moveTo>
                <a:lnTo>
                  <a:pt x="1" y="298"/>
                </a:lnTo>
                <a:cubicBezTo>
                  <a:pt x="166" y="298"/>
                  <a:pt x="297" y="166"/>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rot="10800000">
            <a:off x="-266945" y="356367"/>
            <a:ext cx="18979" cy="25582"/>
          </a:xfrm>
          <a:custGeom>
            <a:avLst/>
            <a:gdLst/>
            <a:ahLst/>
            <a:cxnLst/>
            <a:rect l="l" t="t" r="r" b="b"/>
            <a:pathLst>
              <a:path w="298" h="299" extrusionOk="0">
                <a:moveTo>
                  <a:pt x="1" y="1"/>
                </a:moveTo>
                <a:cubicBezTo>
                  <a:pt x="1" y="166"/>
                  <a:pt x="133" y="298"/>
                  <a:pt x="297" y="298"/>
                </a:cubicBez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rot="10800000">
            <a:off x="-222493" y="270893"/>
            <a:ext cx="38149" cy="51250"/>
          </a:xfrm>
          <a:custGeom>
            <a:avLst/>
            <a:gdLst/>
            <a:ahLst/>
            <a:cxnLst/>
            <a:rect l="l" t="t" r="r" b="b"/>
            <a:pathLst>
              <a:path w="599" h="599" extrusionOk="0">
                <a:moveTo>
                  <a:pt x="301" y="0"/>
                </a:moveTo>
                <a:cubicBezTo>
                  <a:pt x="131" y="0"/>
                  <a:pt x="0" y="132"/>
                  <a:pt x="0" y="297"/>
                </a:cubicBezTo>
                <a:cubicBezTo>
                  <a:pt x="0" y="462"/>
                  <a:pt x="131" y="599"/>
                  <a:pt x="301" y="599"/>
                </a:cubicBezTo>
                <a:cubicBezTo>
                  <a:pt x="466" y="599"/>
                  <a:pt x="599" y="462"/>
                  <a:pt x="599" y="297"/>
                </a:cubicBezTo>
                <a:cubicBezTo>
                  <a:pt x="599" y="132"/>
                  <a:pt x="466" y="0"/>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10800000">
            <a:off x="-266945" y="185762"/>
            <a:ext cx="18979" cy="25411"/>
          </a:xfrm>
          <a:custGeom>
            <a:avLst/>
            <a:gdLst/>
            <a:ahLst/>
            <a:cxnLst/>
            <a:rect l="l" t="t" r="r" b="b"/>
            <a:pathLst>
              <a:path w="298" h="297" extrusionOk="0">
                <a:moveTo>
                  <a:pt x="1" y="0"/>
                </a:moveTo>
                <a:cubicBezTo>
                  <a:pt x="1" y="165"/>
                  <a:pt x="133" y="297"/>
                  <a:pt x="297" y="297"/>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rot="10800000">
            <a:off x="-158807" y="40482"/>
            <a:ext cx="18979" cy="25839"/>
          </a:xfrm>
          <a:custGeom>
            <a:avLst/>
            <a:gdLst/>
            <a:ahLst/>
            <a:cxnLst/>
            <a:rect l="l" t="t" r="r" b="b"/>
            <a:pathLst>
              <a:path w="298" h="302" extrusionOk="0">
                <a:moveTo>
                  <a:pt x="1" y="0"/>
                </a:moveTo>
                <a:lnTo>
                  <a:pt x="1" y="301"/>
                </a:lnTo>
                <a:lnTo>
                  <a:pt x="297" y="301"/>
                </a:lnTo>
                <a:cubicBezTo>
                  <a:pt x="297"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rot="10800000">
            <a:off x="-266945" y="40482"/>
            <a:ext cx="18979" cy="25839"/>
          </a:xfrm>
          <a:custGeom>
            <a:avLst/>
            <a:gdLst/>
            <a:ahLst/>
            <a:cxnLst/>
            <a:rect l="l" t="t" r="r" b="b"/>
            <a:pathLst>
              <a:path w="298" h="302" extrusionOk="0">
                <a:moveTo>
                  <a:pt x="297" y="0"/>
                </a:moveTo>
                <a:cubicBezTo>
                  <a:pt x="133" y="0"/>
                  <a:pt x="1" y="136"/>
                  <a:pt x="1" y="301"/>
                </a:cubicBezTo>
                <a:lnTo>
                  <a:pt x="297" y="301"/>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rot="10800000">
            <a:off x="-158807" y="185762"/>
            <a:ext cx="18979" cy="25411"/>
          </a:xfrm>
          <a:custGeom>
            <a:avLst/>
            <a:gdLst/>
            <a:ahLst/>
            <a:cxnLst/>
            <a:rect l="l" t="t" r="r" b="b"/>
            <a:pathLst>
              <a:path w="298" h="297" extrusionOk="0">
                <a:moveTo>
                  <a:pt x="1" y="0"/>
                </a:moveTo>
                <a:lnTo>
                  <a:pt x="1" y="297"/>
                </a:lnTo>
                <a:cubicBezTo>
                  <a:pt x="166" y="297"/>
                  <a:pt x="297" y="165"/>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rot="10800000">
            <a:off x="-222493" y="100117"/>
            <a:ext cx="38149" cy="51422"/>
          </a:xfrm>
          <a:custGeom>
            <a:avLst/>
            <a:gdLst/>
            <a:ahLst/>
            <a:cxnLst/>
            <a:rect l="l" t="t" r="r" b="b"/>
            <a:pathLst>
              <a:path w="599" h="601" extrusionOk="0">
                <a:moveTo>
                  <a:pt x="301" y="0"/>
                </a:moveTo>
                <a:cubicBezTo>
                  <a:pt x="131" y="0"/>
                  <a:pt x="0" y="133"/>
                  <a:pt x="0" y="298"/>
                </a:cubicBezTo>
                <a:cubicBezTo>
                  <a:pt x="0" y="463"/>
                  <a:pt x="131" y="600"/>
                  <a:pt x="301" y="600"/>
                </a:cubicBezTo>
                <a:cubicBezTo>
                  <a:pt x="466" y="600"/>
                  <a:pt x="599" y="463"/>
                  <a:pt x="599" y="298"/>
                </a:cubicBezTo>
                <a:cubicBezTo>
                  <a:pt x="599" y="133"/>
                  <a:pt x="466" y="0"/>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rot="10800000">
            <a:off x="-222493" y="-70488"/>
            <a:ext cx="38149" cy="51336"/>
          </a:xfrm>
          <a:custGeom>
            <a:avLst/>
            <a:gdLst/>
            <a:ahLst/>
            <a:cxnLst/>
            <a:rect l="l" t="t" r="r" b="b"/>
            <a:pathLst>
              <a:path w="599" h="600" extrusionOk="0">
                <a:moveTo>
                  <a:pt x="301" y="1"/>
                </a:moveTo>
                <a:cubicBezTo>
                  <a:pt x="131" y="1"/>
                  <a:pt x="0" y="133"/>
                  <a:pt x="0" y="297"/>
                </a:cubicBezTo>
                <a:cubicBezTo>
                  <a:pt x="0" y="462"/>
                  <a:pt x="131" y="599"/>
                  <a:pt x="301" y="599"/>
                </a:cubicBezTo>
                <a:cubicBezTo>
                  <a:pt x="466" y="599"/>
                  <a:pt x="599" y="462"/>
                  <a:pt x="599" y="297"/>
                </a:cubicBezTo>
                <a:cubicBezTo>
                  <a:pt x="599" y="133"/>
                  <a:pt x="466" y="1"/>
                  <a:pt x="30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10800000">
            <a:off x="-266945" y="15071"/>
            <a:ext cx="18979" cy="25497"/>
          </a:xfrm>
          <a:custGeom>
            <a:avLst/>
            <a:gdLst/>
            <a:ahLst/>
            <a:cxnLst/>
            <a:rect l="l" t="t" r="r" b="b"/>
            <a:pathLst>
              <a:path w="298" h="298" extrusionOk="0">
                <a:moveTo>
                  <a:pt x="1" y="0"/>
                </a:moveTo>
                <a:cubicBezTo>
                  <a:pt x="1" y="166"/>
                  <a:pt x="133" y="298"/>
                  <a:pt x="297" y="298"/>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rot="10800000">
            <a:off x="-158807" y="15071"/>
            <a:ext cx="18979" cy="25497"/>
          </a:xfrm>
          <a:custGeom>
            <a:avLst/>
            <a:gdLst/>
            <a:ahLst/>
            <a:cxnLst/>
            <a:rect l="l" t="t" r="r" b="b"/>
            <a:pathLst>
              <a:path w="298" h="298" extrusionOk="0">
                <a:moveTo>
                  <a:pt x="1" y="0"/>
                </a:moveTo>
                <a:lnTo>
                  <a:pt x="1" y="298"/>
                </a:lnTo>
                <a:cubicBezTo>
                  <a:pt x="166"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rot="10800000">
            <a:off x="-139892" y="894193"/>
            <a:ext cx="18979" cy="25582"/>
          </a:xfrm>
          <a:custGeom>
            <a:avLst/>
            <a:gdLst/>
            <a:ahLst/>
            <a:cxnLst/>
            <a:rect l="l" t="t" r="r" b="b"/>
            <a:pathLst>
              <a:path w="298" h="299" extrusionOk="0">
                <a:moveTo>
                  <a:pt x="298" y="1"/>
                </a:moveTo>
                <a:cubicBezTo>
                  <a:pt x="133" y="1"/>
                  <a:pt x="0" y="133"/>
                  <a:pt x="0" y="298"/>
                </a:cubicBezTo>
                <a:lnTo>
                  <a:pt x="298" y="298"/>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rot="10800000">
            <a:off x="-95440" y="783308"/>
            <a:ext cx="38212" cy="51336"/>
          </a:xfrm>
          <a:custGeom>
            <a:avLst/>
            <a:gdLst/>
            <a:ahLst/>
            <a:cxnLst/>
            <a:rect l="l" t="t" r="r" b="b"/>
            <a:pathLst>
              <a:path w="600" h="600" extrusionOk="0">
                <a:moveTo>
                  <a:pt x="298" y="1"/>
                </a:moveTo>
                <a:cubicBezTo>
                  <a:pt x="133" y="1"/>
                  <a:pt x="1" y="137"/>
                  <a:pt x="1" y="303"/>
                </a:cubicBezTo>
                <a:cubicBezTo>
                  <a:pt x="1" y="468"/>
                  <a:pt x="133" y="599"/>
                  <a:pt x="298" y="599"/>
                </a:cubicBezTo>
                <a:cubicBezTo>
                  <a:pt x="468" y="599"/>
                  <a:pt x="600" y="468"/>
                  <a:pt x="600" y="303"/>
                </a:cubicBezTo>
                <a:cubicBezTo>
                  <a:pt x="600" y="137"/>
                  <a:pt x="468"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rot="10800000">
            <a:off x="-139892" y="868439"/>
            <a:ext cx="18979" cy="25839"/>
          </a:xfrm>
          <a:custGeom>
            <a:avLst/>
            <a:gdLst/>
            <a:ahLst/>
            <a:cxnLst/>
            <a:rect l="l" t="t" r="r" b="b"/>
            <a:pathLst>
              <a:path w="298" h="302" extrusionOk="0">
                <a:moveTo>
                  <a:pt x="0" y="0"/>
                </a:moveTo>
                <a:cubicBezTo>
                  <a:pt x="0" y="164"/>
                  <a:pt x="133" y="301"/>
                  <a:pt x="298" y="301"/>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rot="10800000">
            <a:off x="-31818" y="723588"/>
            <a:ext cx="19042" cy="25411"/>
          </a:xfrm>
          <a:custGeom>
            <a:avLst/>
            <a:gdLst/>
            <a:ahLst/>
            <a:cxnLst/>
            <a:rect l="l" t="t" r="r" b="b"/>
            <a:pathLst>
              <a:path w="299" h="297" extrusionOk="0">
                <a:moveTo>
                  <a:pt x="1" y="0"/>
                </a:moveTo>
                <a:lnTo>
                  <a:pt x="1" y="297"/>
                </a:lnTo>
                <a:lnTo>
                  <a:pt x="298" y="297"/>
                </a:lnTo>
                <a:cubicBezTo>
                  <a:pt x="298" y="131"/>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rot="10800000">
            <a:off x="-139892" y="723588"/>
            <a:ext cx="18979" cy="25411"/>
          </a:xfrm>
          <a:custGeom>
            <a:avLst/>
            <a:gdLst/>
            <a:ahLst/>
            <a:cxnLst/>
            <a:rect l="l" t="t" r="r" b="b"/>
            <a:pathLst>
              <a:path w="298" h="297" extrusionOk="0">
                <a:moveTo>
                  <a:pt x="298" y="0"/>
                </a:moveTo>
                <a:cubicBezTo>
                  <a:pt x="133" y="0"/>
                  <a:pt x="0" y="131"/>
                  <a:pt x="0" y="297"/>
                </a:cubicBezTo>
                <a:lnTo>
                  <a:pt x="298" y="297"/>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10800000">
            <a:off x="-139892" y="697749"/>
            <a:ext cx="18979" cy="25925"/>
          </a:xfrm>
          <a:custGeom>
            <a:avLst/>
            <a:gdLst/>
            <a:ahLst/>
            <a:cxnLst/>
            <a:rect l="l" t="t" r="r" b="b"/>
            <a:pathLst>
              <a:path w="298" h="303" extrusionOk="0">
                <a:moveTo>
                  <a:pt x="0" y="1"/>
                </a:moveTo>
                <a:cubicBezTo>
                  <a:pt x="0" y="170"/>
                  <a:pt x="133" y="303"/>
                  <a:pt x="298" y="303"/>
                </a:cubicBez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rot="10800000">
            <a:off x="-31818" y="697749"/>
            <a:ext cx="19042" cy="25925"/>
          </a:xfrm>
          <a:custGeom>
            <a:avLst/>
            <a:gdLst/>
            <a:ahLst/>
            <a:cxnLst/>
            <a:rect l="l" t="t" r="r" b="b"/>
            <a:pathLst>
              <a:path w="299" h="303" extrusionOk="0">
                <a:moveTo>
                  <a:pt x="1" y="1"/>
                </a:moveTo>
                <a:lnTo>
                  <a:pt x="1" y="303"/>
                </a:lnTo>
                <a:cubicBezTo>
                  <a:pt x="166" y="303"/>
                  <a:pt x="298" y="170"/>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rot="10800000">
            <a:off x="-31818" y="552469"/>
            <a:ext cx="19042" cy="25925"/>
          </a:xfrm>
          <a:custGeom>
            <a:avLst/>
            <a:gdLst/>
            <a:ahLst/>
            <a:cxnLst/>
            <a:rect l="l" t="t" r="r" b="b"/>
            <a:pathLst>
              <a:path w="299" h="303" extrusionOk="0">
                <a:moveTo>
                  <a:pt x="1" y="0"/>
                </a:moveTo>
                <a:lnTo>
                  <a:pt x="1" y="302"/>
                </a:lnTo>
                <a:lnTo>
                  <a:pt x="298" y="302"/>
                </a:lnTo>
                <a:cubicBezTo>
                  <a:pt x="298" y="133"/>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rot="10800000">
            <a:off x="-95440" y="612617"/>
            <a:ext cx="38212" cy="50908"/>
          </a:xfrm>
          <a:custGeom>
            <a:avLst/>
            <a:gdLst/>
            <a:ahLst/>
            <a:cxnLst/>
            <a:rect l="l" t="t" r="r" b="b"/>
            <a:pathLst>
              <a:path w="600" h="595" extrusionOk="0">
                <a:moveTo>
                  <a:pt x="298" y="0"/>
                </a:moveTo>
                <a:cubicBezTo>
                  <a:pt x="133" y="0"/>
                  <a:pt x="1" y="133"/>
                  <a:pt x="1" y="297"/>
                </a:cubicBezTo>
                <a:cubicBezTo>
                  <a:pt x="1" y="462"/>
                  <a:pt x="133" y="595"/>
                  <a:pt x="298" y="595"/>
                </a:cubicBezTo>
                <a:cubicBezTo>
                  <a:pt x="468" y="595"/>
                  <a:pt x="600" y="462"/>
                  <a:pt x="600" y="297"/>
                </a:cubicBezTo>
                <a:cubicBezTo>
                  <a:pt x="600" y="133"/>
                  <a:pt x="468"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10800000">
            <a:off x="-139892" y="552469"/>
            <a:ext cx="18979" cy="25925"/>
          </a:xfrm>
          <a:custGeom>
            <a:avLst/>
            <a:gdLst/>
            <a:ahLst/>
            <a:cxnLst/>
            <a:rect l="l" t="t" r="r" b="b"/>
            <a:pathLst>
              <a:path w="298" h="303" extrusionOk="0">
                <a:moveTo>
                  <a:pt x="298" y="0"/>
                </a:moveTo>
                <a:cubicBezTo>
                  <a:pt x="133" y="0"/>
                  <a:pt x="0" y="133"/>
                  <a:pt x="0" y="302"/>
                </a:cubicBezTo>
                <a:lnTo>
                  <a:pt x="298" y="302"/>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rot="10800000">
            <a:off x="-139892" y="381864"/>
            <a:ext cx="18979" cy="25839"/>
          </a:xfrm>
          <a:custGeom>
            <a:avLst/>
            <a:gdLst/>
            <a:ahLst/>
            <a:cxnLst/>
            <a:rect l="l" t="t" r="r" b="b"/>
            <a:pathLst>
              <a:path w="298" h="302" extrusionOk="0">
                <a:moveTo>
                  <a:pt x="298" y="1"/>
                </a:moveTo>
                <a:cubicBezTo>
                  <a:pt x="133" y="1"/>
                  <a:pt x="0" y="136"/>
                  <a:pt x="0" y="302"/>
                </a:cubicBezTo>
                <a:lnTo>
                  <a:pt x="298" y="302"/>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rot="10800000">
            <a:off x="-139892" y="527143"/>
            <a:ext cx="18979" cy="25411"/>
          </a:xfrm>
          <a:custGeom>
            <a:avLst/>
            <a:gdLst/>
            <a:ahLst/>
            <a:cxnLst/>
            <a:rect l="l" t="t" r="r" b="b"/>
            <a:pathLst>
              <a:path w="298" h="297" extrusionOk="0">
                <a:moveTo>
                  <a:pt x="0" y="0"/>
                </a:moveTo>
                <a:cubicBezTo>
                  <a:pt x="0" y="166"/>
                  <a:pt x="133" y="297"/>
                  <a:pt x="298" y="297"/>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rot="10800000">
            <a:off x="-31818" y="381864"/>
            <a:ext cx="19042" cy="25839"/>
          </a:xfrm>
          <a:custGeom>
            <a:avLst/>
            <a:gdLst/>
            <a:ahLst/>
            <a:cxnLst/>
            <a:rect l="l" t="t" r="r" b="b"/>
            <a:pathLst>
              <a:path w="299" h="302" extrusionOk="0">
                <a:moveTo>
                  <a:pt x="1" y="1"/>
                </a:moveTo>
                <a:lnTo>
                  <a:pt x="1" y="302"/>
                </a:lnTo>
                <a:lnTo>
                  <a:pt x="298" y="302"/>
                </a:lnTo>
                <a:cubicBezTo>
                  <a:pt x="298" y="136"/>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rot="10800000">
            <a:off x="-95440" y="441498"/>
            <a:ext cx="38212" cy="51422"/>
          </a:xfrm>
          <a:custGeom>
            <a:avLst/>
            <a:gdLst/>
            <a:ahLst/>
            <a:cxnLst/>
            <a:rect l="l" t="t" r="r" b="b"/>
            <a:pathLst>
              <a:path w="600" h="601" extrusionOk="0">
                <a:moveTo>
                  <a:pt x="298" y="1"/>
                </a:moveTo>
                <a:cubicBezTo>
                  <a:pt x="133" y="1"/>
                  <a:pt x="1" y="133"/>
                  <a:pt x="1" y="298"/>
                </a:cubicBezTo>
                <a:cubicBezTo>
                  <a:pt x="1" y="464"/>
                  <a:pt x="133" y="601"/>
                  <a:pt x="298" y="601"/>
                </a:cubicBezTo>
                <a:cubicBezTo>
                  <a:pt x="468" y="601"/>
                  <a:pt x="600" y="464"/>
                  <a:pt x="600" y="298"/>
                </a:cubicBezTo>
                <a:cubicBezTo>
                  <a:pt x="600" y="133"/>
                  <a:pt x="468"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10800000">
            <a:off x="-31818" y="527143"/>
            <a:ext cx="19042" cy="25411"/>
          </a:xfrm>
          <a:custGeom>
            <a:avLst/>
            <a:gdLst/>
            <a:ahLst/>
            <a:cxnLst/>
            <a:rect l="l" t="t" r="r" b="b"/>
            <a:pathLst>
              <a:path w="299" h="297" extrusionOk="0">
                <a:moveTo>
                  <a:pt x="1" y="0"/>
                </a:moveTo>
                <a:lnTo>
                  <a:pt x="1" y="297"/>
                </a:lnTo>
                <a:cubicBezTo>
                  <a:pt x="166" y="297"/>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10800000">
            <a:off x="-139892" y="211087"/>
            <a:ext cx="18979" cy="26010"/>
          </a:xfrm>
          <a:custGeom>
            <a:avLst/>
            <a:gdLst/>
            <a:ahLst/>
            <a:cxnLst/>
            <a:rect l="l" t="t" r="r" b="b"/>
            <a:pathLst>
              <a:path w="298" h="304" extrusionOk="0">
                <a:moveTo>
                  <a:pt x="298" y="1"/>
                </a:moveTo>
                <a:cubicBezTo>
                  <a:pt x="133" y="1"/>
                  <a:pt x="0" y="138"/>
                  <a:pt x="0" y="303"/>
                </a:cubicBezTo>
                <a:lnTo>
                  <a:pt x="298" y="303"/>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rot="10800000">
            <a:off x="-31818" y="356367"/>
            <a:ext cx="19042" cy="25582"/>
          </a:xfrm>
          <a:custGeom>
            <a:avLst/>
            <a:gdLst/>
            <a:ahLst/>
            <a:cxnLst/>
            <a:rect l="l" t="t" r="r" b="b"/>
            <a:pathLst>
              <a:path w="299" h="299" extrusionOk="0">
                <a:moveTo>
                  <a:pt x="1" y="1"/>
                </a:moveTo>
                <a:lnTo>
                  <a:pt x="1" y="298"/>
                </a:lnTo>
                <a:cubicBezTo>
                  <a:pt x="166" y="298"/>
                  <a:pt x="298" y="166"/>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rot="10800000">
            <a:off x="-139892" y="356367"/>
            <a:ext cx="18979" cy="25582"/>
          </a:xfrm>
          <a:custGeom>
            <a:avLst/>
            <a:gdLst/>
            <a:ahLst/>
            <a:cxnLst/>
            <a:rect l="l" t="t" r="r" b="b"/>
            <a:pathLst>
              <a:path w="298" h="299" extrusionOk="0">
                <a:moveTo>
                  <a:pt x="0" y="1"/>
                </a:moveTo>
                <a:cubicBezTo>
                  <a:pt x="0" y="166"/>
                  <a:pt x="133" y="298"/>
                  <a:pt x="298" y="298"/>
                </a:cubicBez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rot="10800000">
            <a:off x="-95440" y="270893"/>
            <a:ext cx="38212" cy="51250"/>
          </a:xfrm>
          <a:custGeom>
            <a:avLst/>
            <a:gdLst/>
            <a:ahLst/>
            <a:cxnLst/>
            <a:rect l="l" t="t" r="r" b="b"/>
            <a:pathLst>
              <a:path w="600" h="599" extrusionOk="0">
                <a:moveTo>
                  <a:pt x="298" y="0"/>
                </a:moveTo>
                <a:cubicBezTo>
                  <a:pt x="133" y="0"/>
                  <a:pt x="1" y="132"/>
                  <a:pt x="1" y="297"/>
                </a:cubicBezTo>
                <a:cubicBezTo>
                  <a:pt x="1" y="462"/>
                  <a:pt x="133" y="599"/>
                  <a:pt x="298" y="599"/>
                </a:cubicBezTo>
                <a:cubicBezTo>
                  <a:pt x="468" y="599"/>
                  <a:pt x="600" y="462"/>
                  <a:pt x="600" y="297"/>
                </a:cubicBezTo>
                <a:cubicBezTo>
                  <a:pt x="600" y="132"/>
                  <a:pt x="468"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rot="10800000">
            <a:off x="-31818" y="211087"/>
            <a:ext cx="19042" cy="26010"/>
          </a:xfrm>
          <a:custGeom>
            <a:avLst/>
            <a:gdLst/>
            <a:ahLst/>
            <a:cxnLst/>
            <a:rect l="l" t="t" r="r" b="b"/>
            <a:pathLst>
              <a:path w="299" h="304" extrusionOk="0">
                <a:moveTo>
                  <a:pt x="1" y="1"/>
                </a:moveTo>
                <a:lnTo>
                  <a:pt x="1" y="303"/>
                </a:lnTo>
                <a:lnTo>
                  <a:pt x="298" y="303"/>
                </a:lnTo>
                <a:cubicBezTo>
                  <a:pt x="298"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rot="10800000">
            <a:off x="-31818" y="185762"/>
            <a:ext cx="19042" cy="25411"/>
          </a:xfrm>
          <a:custGeom>
            <a:avLst/>
            <a:gdLst/>
            <a:ahLst/>
            <a:cxnLst/>
            <a:rect l="l" t="t" r="r" b="b"/>
            <a:pathLst>
              <a:path w="299" h="297" extrusionOk="0">
                <a:moveTo>
                  <a:pt x="1" y="0"/>
                </a:moveTo>
                <a:lnTo>
                  <a:pt x="1" y="297"/>
                </a:lnTo>
                <a:cubicBezTo>
                  <a:pt x="166" y="297"/>
                  <a:pt x="298" y="165"/>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rot="10800000">
            <a:off x="-139892" y="185762"/>
            <a:ext cx="18979" cy="25411"/>
          </a:xfrm>
          <a:custGeom>
            <a:avLst/>
            <a:gdLst/>
            <a:ahLst/>
            <a:cxnLst/>
            <a:rect l="l" t="t" r="r" b="b"/>
            <a:pathLst>
              <a:path w="298" h="297" extrusionOk="0">
                <a:moveTo>
                  <a:pt x="0" y="0"/>
                </a:moveTo>
                <a:cubicBezTo>
                  <a:pt x="0" y="165"/>
                  <a:pt x="133" y="297"/>
                  <a:pt x="298" y="297"/>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rot="10800000">
            <a:off x="-31818" y="40482"/>
            <a:ext cx="19042" cy="25839"/>
          </a:xfrm>
          <a:custGeom>
            <a:avLst/>
            <a:gdLst/>
            <a:ahLst/>
            <a:cxnLst/>
            <a:rect l="l" t="t" r="r" b="b"/>
            <a:pathLst>
              <a:path w="299" h="302" extrusionOk="0">
                <a:moveTo>
                  <a:pt x="1" y="0"/>
                </a:moveTo>
                <a:lnTo>
                  <a:pt x="1" y="301"/>
                </a:lnTo>
                <a:lnTo>
                  <a:pt x="298" y="301"/>
                </a:lnTo>
                <a:cubicBezTo>
                  <a:pt x="298"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rot="10800000">
            <a:off x="-95440" y="100117"/>
            <a:ext cx="38212" cy="51422"/>
          </a:xfrm>
          <a:custGeom>
            <a:avLst/>
            <a:gdLst/>
            <a:ahLst/>
            <a:cxnLst/>
            <a:rect l="l" t="t" r="r" b="b"/>
            <a:pathLst>
              <a:path w="600" h="601" extrusionOk="0">
                <a:moveTo>
                  <a:pt x="298" y="0"/>
                </a:moveTo>
                <a:cubicBezTo>
                  <a:pt x="133" y="0"/>
                  <a:pt x="1" y="133"/>
                  <a:pt x="1" y="298"/>
                </a:cubicBezTo>
                <a:cubicBezTo>
                  <a:pt x="1" y="463"/>
                  <a:pt x="133" y="600"/>
                  <a:pt x="298" y="600"/>
                </a:cubicBezTo>
                <a:cubicBezTo>
                  <a:pt x="468" y="600"/>
                  <a:pt x="600" y="463"/>
                  <a:pt x="600" y="298"/>
                </a:cubicBezTo>
                <a:cubicBezTo>
                  <a:pt x="600" y="133"/>
                  <a:pt x="468"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rot="10800000">
            <a:off x="-139892" y="40482"/>
            <a:ext cx="18979" cy="25839"/>
          </a:xfrm>
          <a:custGeom>
            <a:avLst/>
            <a:gdLst/>
            <a:ahLst/>
            <a:cxnLst/>
            <a:rect l="l" t="t" r="r" b="b"/>
            <a:pathLst>
              <a:path w="298" h="302" extrusionOk="0">
                <a:moveTo>
                  <a:pt x="298" y="0"/>
                </a:moveTo>
                <a:cubicBezTo>
                  <a:pt x="133" y="0"/>
                  <a:pt x="0" y="136"/>
                  <a:pt x="0" y="301"/>
                </a:cubicBezTo>
                <a:lnTo>
                  <a:pt x="298" y="301"/>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rot="10800000">
            <a:off x="-31818" y="15071"/>
            <a:ext cx="19042" cy="25497"/>
          </a:xfrm>
          <a:custGeom>
            <a:avLst/>
            <a:gdLst/>
            <a:ahLst/>
            <a:cxnLst/>
            <a:rect l="l" t="t" r="r" b="b"/>
            <a:pathLst>
              <a:path w="299" h="298" extrusionOk="0">
                <a:moveTo>
                  <a:pt x="1" y="0"/>
                </a:moveTo>
                <a:lnTo>
                  <a:pt x="1" y="298"/>
                </a:lnTo>
                <a:cubicBezTo>
                  <a:pt x="166" y="298"/>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10800000">
            <a:off x="-95440" y="-70488"/>
            <a:ext cx="38212" cy="51336"/>
          </a:xfrm>
          <a:custGeom>
            <a:avLst/>
            <a:gdLst/>
            <a:ahLst/>
            <a:cxnLst/>
            <a:rect l="l" t="t" r="r" b="b"/>
            <a:pathLst>
              <a:path w="600" h="600" extrusionOk="0">
                <a:moveTo>
                  <a:pt x="298" y="1"/>
                </a:moveTo>
                <a:cubicBezTo>
                  <a:pt x="133" y="1"/>
                  <a:pt x="1" y="133"/>
                  <a:pt x="1" y="297"/>
                </a:cubicBezTo>
                <a:cubicBezTo>
                  <a:pt x="1" y="462"/>
                  <a:pt x="133" y="599"/>
                  <a:pt x="298" y="599"/>
                </a:cubicBezTo>
                <a:cubicBezTo>
                  <a:pt x="468" y="599"/>
                  <a:pt x="600" y="462"/>
                  <a:pt x="600" y="297"/>
                </a:cubicBezTo>
                <a:cubicBezTo>
                  <a:pt x="600" y="133"/>
                  <a:pt x="468"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rot="10800000">
            <a:off x="-139892" y="15071"/>
            <a:ext cx="18979" cy="25497"/>
          </a:xfrm>
          <a:custGeom>
            <a:avLst/>
            <a:gdLst/>
            <a:ahLst/>
            <a:cxnLst/>
            <a:rect l="l" t="t" r="r" b="b"/>
            <a:pathLst>
              <a:path w="298" h="298" extrusionOk="0">
                <a:moveTo>
                  <a:pt x="0" y="0"/>
                </a:moveTo>
                <a:cubicBezTo>
                  <a:pt x="0" y="166"/>
                  <a:pt x="133"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rot="10800000">
            <a:off x="-12840" y="723588"/>
            <a:ext cx="19234" cy="25411"/>
          </a:xfrm>
          <a:custGeom>
            <a:avLst/>
            <a:gdLst/>
            <a:ahLst/>
            <a:cxnLst/>
            <a:rect l="l" t="t" r="r" b="b"/>
            <a:pathLst>
              <a:path w="302" h="297" extrusionOk="0">
                <a:moveTo>
                  <a:pt x="302" y="0"/>
                </a:moveTo>
                <a:cubicBezTo>
                  <a:pt x="137" y="0"/>
                  <a:pt x="0" y="131"/>
                  <a:pt x="0" y="297"/>
                </a:cubicBezTo>
                <a:lnTo>
                  <a:pt x="302" y="297"/>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rot="10800000">
            <a:off x="95299" y="723588"/>
            <a:ext cx="637" cy="428"/>
          </a:xfrm>
          <a:custGeom>
            <a:avLst/>
            <a:gdLst/>
            <a:ahLst/>
            <a:cxnLst/>
            <a:rect l="l" t="t" r="r" b="b"/>
            <a:pathLst>
              <a:path w="10" h="5" extrusionOk="0">
                <a:moveTo>
                  <a:pt x="10" y="0"/>
                </a:moveTo>
                <a:cubicBezTo>
                  <a:pt x="5" y="0"/>
                  <a:pt x="5" y="5"/>
                  <a:pt x="1" y="5"/>
                </a:cubicBezTo>
                <a:lnTo>
                  <a:pt x="10" y="5"/>
                </a:lnTo>
                <a:lnTo>
                  <a:pt x="10"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rot="10800000">
            <a:off x="31548" y="612617"/>
            <a:ext cx="38212" cy="50908"/>
          </a:xfrm>
          <a:custGeom>
            <a:avLst/>
            <a:gdLst/>
            <a:ahLst/>
            <a:cxnLst/>
            <a:rect l="l" t="t" r="r" b="b"/>
            <a:pathLst>
              <a:path w="600" h="595" extrusionOk="0">
                <a:moveTo>
                  <a:pt x="297" y="0"/>
                </a:moveTo>
                <a:cubicBezTo>
                  <a:pt x="132" y="0"/>
                  <a:pt x="1" y="133"/>
                  <a:pt x="1" y="297"/>
                </a:cubicBezTo>
                <a:cubicBezTo>
                  <a:pt x="1" y="462"/>
                  <a:pt x="132" y="595"/>
                  <a:pt x="297" y="595"/>
                </a:cubicBezTo>
                <a:cubicBezTo>
                  <a:pt x="462" y="595"/>
                  <a:pt x="599" y="462"/>
                  <a:pt x="599" y="297"/>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rot="10800000">
            <a:off x="-12840" y="552469"/>
            <a:ext cx="19234" cy="25925"/>
          </a:xfrm>
          <a:custGeom>
            <a:avLst/>
            <a:gdLst/>
            <a:ahLst/>
            <a:cxnLst/>
            <a:rect l="l" t="t" r="r" b="b"/>
            <a:pathLst>
              <a:path w="302" h="303" extrusionOk="0">
                <a:moveTo>
                  <a:pt x="302" y="0"/>
                </a:moveTo>
                <a:cubicBezTo>
                  <a:pt x="137" y="0"/>
                  <a:pt x="0" y="133"/>
                  <a:pt x="0" y="302"/>
                </a:cubicBezTo>
                <a:lnTo>
                  <a:pt x="302" y="302"/>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rot="10800000">
            <a:off x="-12840" y="697749"/>
            <a:ext cx="19234" cy="25925"/>
          </a:xfrm>
          <a:custGeom>
            <a:avLst/>
            <a:gdLst/>
            <a:ahLst/>
            <a:cxnLst/>
            <a:rect l="l" t="t" r="r" b="b"/>
            <a:pathLst>
              <a:path w="302" h="303" extrusionOk="0">
                <a:moveTo>
                  <a:pt x="0" y="1"/>
                </a:moveTo>
                <a:cubicBezTo>
                  <a:pt x="0" y="170"/>
                  <a:pt x="137" y="303"/>
                  <a:pt x="302" y="303"/>
                </a:cubicBez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rot="10800000">
            <a:off x="95298" y="697749"/>
            <a:ext cx="18915" cy="25925"/>
          </a:xfrm>
          <a:custGeom>
            <a:avLst/>
            <a:gdLst/>
            <a:ahLst/>
            <a:cxnLst/>
            <a:rect l="l" t="t" r="r" b="b"/>
            <a:pathLst>
              <a:path w="297" h="303" extrusionOk="0">
                <a:moveTo>
                  <a:pt x="288" y="1"/>
                </a:moveTo>
                <a:cubicBezTo>
                  <a:pt x="189" y="81"/>
                  <a:pt x="94" y="166"/>
                  <a:pt x="0" y="246"/>
                </a:cubicBezTo>
                <a:lnTo>
                  <a:pt x="0" y="303"/>
                </a:lnTo>
                <a:cubicBezTo>
                  <a:pt x="166" y="303"/>
                  <a:pt x="297" y="170"/>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rot="10800000">
            <a:off x="95298" y="552469"/>
            <a:ext cx="18915" cy="25925"/>
          </a:xfrm>
          <a:custGeom>
            <a:avLst/>
            <a:gdLst/>
            <a:ahLst/>
            <a:cxnLst/>
            <a:rect l="l" t="t" r="r" b="b"/>
            <a:pathLst>
              <a:path w="297" h="303" extrusionOk="0">
                <a:moveTo>
                  <a:pt x="0" y="0"/>
                </a:moveTo>
                <a:lnTo>
                  <a:pt x="0" y="302"/>
                </a:lnTo>
                <a:lnTo>
                  <a:pt x="297" y="302"/>
                </a:lnTo>
                <a:cubicBezTo>
                  <a:pt x="297" y="133"/>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rot="10800000">
            <a:off x="-12840" y="381864"/>
            <a:ext cx="19234" cy="25839"/>
          </a:xfrm>
          <a:custGeom>
            <a:avLst/>
            <a:gdLst/>
            <a:ahLst/>
            <a:cxnLst/>
            <a:rect l="l" t="t" r="r" b="b"/>
            <a:pathLst>
              <a:path w="302" h="302" extrusionOk="0">
                <a:moveTo>
                  <a:pt x="302" y="1"/>
                </a:moveTo>
                <a:cubicBezTo>
                  <a:pt x="137" y="1"/>
                  <a:pt x="0" y="136"/>
                  <a:pt x="0" y="302"/>
                </a:cubicBezTo>
                <a:lnTo>
                  <a:pt x="302" y="302"/>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rot="10800000">
            <a:off x="-12840" y="527143"/>
            <a:ext cx="19234" cy="25411"/>
          </a:xfrm>
          <a:custGeom>
            <a:avLst/>
            <a:gdLst/>
            <a:ahLst/>
            <a:cxnLst/>
            <a:rect l="l" t="t" r="r" b="b"/>
            <a:pathLst>
              <a:path w="302" h="297" extrusionOk="0">
                <a:moveTo>
                  <a:pt x="0" y="0"/>
                </a:moveTo>
                <a:cubicBezTo>
                  <a:pt x="0" y="166"/>
                  <a:pt x="137"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rot="10800000">
            <a:off x="95298" y="527143"/>
            <a:ext cx="18915" cy="25411"/>
          </a:xfrm>
          <a:custGeom>
            <a:avLst/>
            <a:gdLst/>
            <a:ahLst/>
            <a:cxnLst/>
            <a:rect l="l" t="t" r="r" b="b"/>
            <a:pathLst>
              <a:path w="297" h="297" extrusionOk="0">
                <a:moveTo>
                  <a:pt x="0" y="0"/>
                </a:moveTo>
                <a:lnTo>
                  <a:pt x="0" y="297"/>
                </a:lnTo>
                <a:cubicBezTo>
                  <a:pt x="166" y="297"/>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rot="10800000">
            <a:off x="95298" y="381864"/>
            <a:ext cx="18915" cy="25839"/>
          </a:xfrm>
          <a:custGeom>
            <a:avLst/>
            <a:gdLst/>
            <a:ahLst/>
            <a:cxnLst/>
            <a:rect l="l" t="t" r="r" b="b"/>
            <a:pathLst>
              <a:path w="297" h="302" extrusionOk="0">
                <a:moveTo>
                  <a:pt x="0" y="1"/>
                </a:moveTo>
                <a:lnTo>
                  <a:pt x="0" y="302"/>
                </a:lnTo>
                <a:lnTo>
                  <a:pt x="297" y="302"/>
                </a:lnTo>
                <a:cubicBezTo>
                  <a:pt x="297" y="136"/>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rot="10800000">
            <a:off x="31548" y="441498"/>
            <a:ext cx="38212" cy="51422"/>
          </a:xfrm>
          <a:custGeom>
            <a:avLst/>
            <a:gdLst/>
            <a:ahLst/>
            <a:cxnLst/>
            <a:rect l="l" t="t" r="r" b="b"/>
            <a:pathLst>
              <a:path w="600" h="601" extrusionOk="0">
                <a:moveTo>
                  <a:pt x="297" y="1"/>
                </a:moveTo>
                <a:cubicBezTo>
                  <a:pt x="132" y="1"/>
                  <a:pt x="1" y="133"/>
                  <a:pt x="1" y="298"/>
                </a:cubicBezTo>
                <a:cubicBezTo>
                  <a:pt x="1" y="464"/>
                  <a:pt x="132" y="601"/>
                  <a:pt x="297" y="601"/>
                </a:cubicBezTo>
                <a:cubicBezTo>
                  <a:pt x="462" y="601"/>
                  <a:pt x="599" y="464"/>
                  <a:pt x="599" y="298"/>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10800000">
            <a:off x="31548" y="270893"/>
            <a:ext cx="38212" cy="51250"/>
          </a:xfrm>
          <a:custGeom>
            <a:avLst/>
            <a:gdLst/>
            <a:ahLst/>
            <a:cxnLst/>
            <a:rect l="l" t="t" r="r" b="b"/>
            <a:pathLst>
              <a:path w="600" h="599" extrusionOk="0">
                <a:moveTo>
                  <a:pt x="297" y="0"/>
                </a:moveTo>
                <a:cubicBezTo>
                  <a:pt x="132" y="0"/>
                  <a:pt x="1" y="132"/>
                  <a:pt x="1" y="297"/>
                </a:cubicBezTo>
                <a:cubicBezTo>
                  <a:pt x="1" y="462"/>
                  <a:pt x="132" y="599"/>
                  <a:pt x="297" y="599"/>
                </a:cubicBezTo>
                <a:cubicBezTo>
                  <a:pt x="462" y="599"/>
                  <a:pt x="599" y="462"/>
                  <a:pt x="599" y="297"/>
                </a:cubicBezTo>
                <a:cubicBezTo>
                  <a:pt x="599" y="132"/>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10800000">
            <a:off x="95298" y="211087"/>
            <a:ext cx="18915" cy="26010"/>
          </a:xfrm>
          <a:custGeom>
            <a:avLst/>
            <a:gdLst/>
            <a:ahLst/>
            <a:cxnLst/>
            <a:rect l="l" t="t" r="r" b="b"/>
            <a:pathLst>
              <a:path w="297" h="304" extrusionOk="0">
                <a:moveTo>
                  <a:pt x="0" y="1"/>
                </a:moveTo>
                <a:lnTo>
                  <a:pt x="0" y="303"/>
                </a:lnTo>
                <a:lnTo>
                  <a:pt x="297" y="303"/>
                </a:lnTo>
                <a:cubicBezTo>
                  <a:pt x="297" y="138"/>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10800000">
            <a:off x="-12840" y="211087"/>
            <a:ext cx="19234" cy="26010"/>
          </a:xfrm>
          <a:custGeom>
            <a:avLst/>
            <a:gdLst/>
            <a:ahLst/>
            <a:cxnLst/>
            <a:rect l="l" t="t" r="r" b="b"/>
            <a:pathLst>
              <a:path w="302" h="304" extrusionOk="0">
                <a:moveTo>
                  <a:pt x="302" y="1"/>
                </a:moveTo>
                <a:cubicBezTo>
                  <a:pt x="137" y="1"/>
                  <a:pt x="0" y="138"/>
                  <a:pt x="0" y="303"/>
                </a:cubicBezTo>
                <a:lnTo>
                  <a:pt x="302" y="303"/>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10800000">
            <a:off x="95298" y="356367"/>
            <a:ext cx="18915" cy="25582"/>
          </a:xfrm>
          <a:custGeom>
            <a:avLst/>
            <a:gdLst/>
            <a:ahLst/>
            <a:cxnLst/>
            <a:rect l="l" t="t" r="r" b="b"/>
            <a:pathLst>
              <a:path w="297" h="299" extrusionOk="0">
                <a:moveTo>
                  <a:pt x="0" y="1"/>
                </a:moveTo>
                <a:lnTo>
                  <a:pt x="0" y="298"/>
                </a:lnTo>
                <a:cubicBezTo>
                  <a:pt x="166" y="298"/>
                  <a:pt x="297" y="166"/>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rot="10800000">
            <a:off x="-12840" y="356367"/>
            <a:ext cx="19234" cy="25582"/>
          </a:xfrm>
          <a:custGeom>
            <a:avLst/>
            <a:gdLst/>
            <a:ahLst/>
            <a:cxnLst/>
            <a:rect l="l" t="t" r="r" b="b"/>
            <a:pathLst>
              <a:path w="302" h="299" extrusionOk="0">
                <a:moveTo>
                  <a:pt x="0" y="1"/>
                </a:moveTo>
                <a:cubicBezTo>
                  <a:pt x="0" y="166"/>
                  <a:pt x="137" y="298"/>
                  <a:pt x="302" y="298"/>
                </a:cubicBez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rot="10800000">
            <a:off x="95298" y="40482"/>
            <a:ext cx="18915" cy="25839"/>
          </a:xfrm>
          <a:custGeom>
            <a:avLst/>
            <a:gdLst/>
            <a:ahLst/>
            <a:cxnLst/>
            <a:rect l="l" t="t" r="r" b="b"/>
            <a:pathLst>
              <a:path w="297" h="302" extrusionOk="0">
                <a:moveTo>
                  <a:pt x="0" y="0"/>
                </a:moveTo>
                <a:lnTo>
                  <a:pt x="0" y="301"/>
                </a:lnTo>
                <a:lnTo>
                  <a:pt x="297" y="301"/>
                </a:lnTo>
                <a:cubicBezTo>
                  <a:pt x="297" y="136"/>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10800000">
            <a:off x="-12840" y="185762"/>
            <a:ext cx="19234" cy="25411"/>
          </a:xfrm>
          <a:custGeom>
            <a:avLst/>
            <a:gdLst/>
            <a:ahLst/>
            <a:cxnLst/>
            <a:rect l="l" t="t" r="r" b="b"/>
            <a:pathLst>
              <a:path w="302" h="297" extrusionOk="0">
                <a:moveTo>
                  <a:pt x="0" y="0"/>
                </a:moveTo>
                <a:cubicBezTo>
                  <a:pt x="0" y="165"/>
                  <a:pt x="137"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10800000">
            <a:off x="-12840" y="40482"/>
            <a:ext cx="19234" cy="25839"/>
          </a:xfrm>
          <a:custGeom>
            <a:avLst/>
            <a:gdLst/>
            <a:ahLst/>
            <a:cxnLst/>
            <a:rect l="l" t="t" r="r" b="b"/>
            <a:pathLst>
              <a:path w="302" h="302" extrusionOk="0">
                <a:moveTo>
                  <a:pt x="302" y="0"/>
                </a:moveTo>
                <a:cubicBezTo>
                  <a:pt x="137" y="0"/>
                  <a:pt x="0" y="136"/>
                  <a:pt x="0" y="301"/>
                </a:cubicBezTo>
                <a:lnTo>
                  <a:pt x="302" y="301"/>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10800000">
            <a:off x="95298" y="185762"/>
            <a:ext cx="18915" cy="25411"/>
          </a:xfrm>
          <a:custGeom>
            <a:avLst/>
            <a:gdLst/>
            <a:ahLst/>
            <a:cxnLst/>
            <a:rect l="l" t="t" r="r" b="b"/>
            <a:pathLst>
              <a:path w="297" h="297" extrusionOk="0">
                <a:moveTo>
                  <a:pt x="0" y="0"/>
                </a:moveTo>
                <a:lnTo>
                  <a:pt x="0" y="297"/>
                </a:lnTo>
                <a:cubicBezTo>
                  <a:pt x="166" y="297"/>
                  <a:pt x="297" y="165"/>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10800000">
            <a:off x="31548" y="100117"/>
            <a:ext cx="38212" cy="51422"/>
          </a:xfrm>
          <a:custGeom>
            <a:avLst/>
            <a:gdLst/>
            <a:ahLst/>
            <a:cxnLst/>
            <a:rect l="l" t="t" r="r" b="b"/>
            <a:pathLst>
              <a:path w="600" h="601" extrusionOk="0">
                <a:moveTo>
                  <a:pt x="297" y="0"/>
                </a:moveTo>
                <a:cubicBezTo>
                  <a:pt x="132" y="0"/>
                  <a:pt x="1" y="133"/>
                  <a:pt x="1" y="298"/>
                </a:cubicBezTo>
                <a:cubicBezTo>
                  <a:pt x="1" y="463"/>
                  <a:pt x="132" y="600"/>
                  <a:pt x="297" y="600"/>
                </a:cubicBezTo>
                <a:cubicBezTo>
                  <a:pt x="462" y="600"/>
                  <a:pt x="599" y="463"/>
                  <a:pt x="599" y="298"/>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10800000">
            <a:off x="31548" y="-70488"/>
            <a:ext cx="38212" cy="51336"/>
          </a:xfrm>
          <a:custGeom>
            <a:avLst/>
            <a:gdLst/>
            <a:ahLst/>
            <a:cxnLst/>
            <a:rect l="l" t="t" r="r" b="b"/>
            <a:pathLst>
              <a:path w="600" h="600" extrusionOk="0">
                <a:moveTo>
                  <a:pt x="297" y="1"/>
                </a:moveTo>
                <a:cubicBezTo>
                  <a:pt x="132" y="1"/>
                  <a:pt x="1" y="133"/>
                  <a:pt x="1" y="297"/>
                </a:cubicBezTo>
                <a:cubicBezTo>
                  <a:pt x="1" y="462"/>
                  <a:pt x="132" y="599"/>
                  <a:pt x="297" y="599"/>
                </a:cubicBezTo>
                <a:cubicBezTo>
                  <a:pt x="462" y="599"/>
                  <a:pt x="599" y="462"/>
                  <a:pt x="599" y="297"/>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10800000">
            <a:off x="-12840" y="15071"/>
            <a:ext cx="19234" cy="25497"/>
          </a:xfrm>
          <a:custGeom>
            <a:avLst/>
            <a:gdLst/>
            <a:ahLst/>
            <a:cxnLst/>
            <a:rect l="l" t="t" r="r" b="b"/>
            <a:pathLst>
              <a:path w="302" h="298" extrusionOk="0">
                <a:moveTo>
                  <a:pt x="0" y="0"/>
                </a:moveTo>
                <a:cubicBezTo>
                  <a:pt x="0" y="166"/>
                  <a:pt x="137" y="298"/>
                  <a:pt x="302" y="298"/>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rot="10800000">
            <a:off x="95298" y="15071"/>
            <a:ext cx="18915" cy="25497"/>
          </a:xfrm>
          <a:custGeom>
            <a:avLst/>
            <a:gdLst/>
            <a:ahLst/>
            <a:cxnLst/>
            <a:rect l="l" t="t" r="r" b="b"/>
            <a:pathLst>
              <a:path w="297" h="298" extrusionOk="0">
                <a:moveTo>
                  <a:pt x="0" y="0"/>
                </a:moveTo>
                <a:lnTo>
                  <a:pt x="0" y="298"/>
                </a:lnTo>
                <a:cubicBezTo>
                  <a:pt x="166"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rot="10800000">
            <a:off x="222287" y="552469"/>
            <a:ext cx="19042" cy="17026"/>
          </a:xfrm>
          <a:custGeom>
            <a:avLst/>
            <a:gdLst/>
            <a:ahLst/>
            <a:cxnLst/>
            <a:rect l="l" t="t" r="r" b="b"/>
            <a:pathLst>
              <a:path w="299" h="199" extrusionOk="0">
                <a:moveTo>
                  <a:pt x="223" y="0"/>
                </a:moveTo>
                <a:cubicBezTo>
                  <a:pt x="148" y="62"/>
                  <a:pt x="72" y="127"/>
                  <a:pt x="1" y="194"/>
                </a:cubicBezTo>
                <a:lnTo>
                  <a:pt x="1" y="198"/>
                </a:lnTo>
                <a:lnTo>
                  <a:pt x="299" y="198"/>
                </a:lnTo>
                <a:cubicBezTo>
                  <a:pt x="299" y="118"/>
                  <a:pt x="270" y="52"/>
                  <a:pt x="22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10800000">
            <a:off x="158665" y="612617"/>
            <a:ext cx="29169" cy="36363"/>
          </a:xfrm>
          <a:custGeom>
            <a:avLst/>
            <a:gdLst/>
            <a:ahLst/>
            <a:cxnLst/>
            <a:rect l="l" t="t" r="r" b="b"/>
            <a:pathLst>
              <a:path w="458" h="425" extrusionOk="0">
                <a:moveTo>
                  <a:pt x="425" y="0"/>
                </a:moveTo>
                <a:cubicBezTo>
                  <a:pt x="284" y="122"/>
                  <a:pt x="142" y="250"/>
                  <a:pt x="1" y="377"/>
                </a:cubicBezTo>
                <a:cubicBezTo>
                  <a:pt x="48" y="405"/>
                  <a:pt x="100" y="425"/>
                  <a:pt x="157" y="425"/>
                </a:cubicBezTo>
                <a:cubicBezTo>
                  <a:pt x="321" y="425"/>
                  <a:pt x="458" y="292"/>
                  <a:pt x="458" y="127"/>
                </a:cubicBezTo>
                <a:cubicBezTo>
                  <a:pt x="458" y="81"/>
                  <a:pt x="444" y="38"/>
                  <a:pt x="425"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10800000">
            <a:off x="114149" y="697749"/>
            <a:ext cx="3694" cy="4877"/>
          </a:xfrm>
          <a:custGeom>
            <a:avLst/>
            <a:gdLst/>
            <a:ahLst/>
            <a:cxnLst/>
            <a:rect l="l" t="t" r="r" b="b"/>
            <a:pathLst>
              <a:path w="58" h="57" extrusionOk="0">
                <a:moveTo>
                  <a:pt x="57" y="0"/>
                </a:moveTo>
                <a:cubicBezTo>
                  <a:pt x="38" y="14"/>
                  <a:pt x="20" y="28"/>
                  <a:pt x="1" y="47"/>
                </a:cubicBezTo>
                <a:cubicBezTo>
                  <a:pt x="20" y="47"/>
                  <a:pt x="38" y="57"/>
                  <a:pt x="57" y="57"/>
                </a:cubicBezTo>
                <a:lnTo>
                  <a:pt x="5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10800000">
            <a:off x="114149" y="552469"/>
            <a:ext cx="19297" cy="25925"/>
          </a:xfrm>
          <a:custGeom>
            <a:avLst/>
            <a:gdLst/>
            <a:ahLst/>
            <a:cxnLst/>
            <a:rect l="l" t="t" r="r" b="b"/>
            <a:pathLst>
              <a:path w="303" h="303" extrusionOk="0">
                <a:moveTo>
                  <a:pt x="302" y="0"/>
                </a:moveTo>
                <a:cubicBezTo>
                  <a:pt x="137" y="0"/>
                  <a:pt x="0" y="133"/>
                  <a:pt x="0" y="302"/>
                </a:cubicBezTo>
                <a:lnTo>
                  <a:pt x="302" y="302"/>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10800000">
            <a:off x="114149" y="527143"/>
            <a:ext cx="19297" cy="25411"/>
          </a:xfrm>
          <a:custGeom>
            <a:avLst/>
            <a:gdLst/>
            <a:ahLst/>
            <a:cxnLst/>
            <a:rect l="l" t="t" r="r" b="b"/>
            <a:pathLst>
              <a:path w="303" h="297" extrusionOk="0">
                <a:moveTo>
                  <a:pt x="0" y="0"/>
                </a:moveTo>
                <a:cubicBezTo>
                  <a:pt x="0" y="166"/>
                  <a:pt x="137"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10800000">
            <a:off x="222287" y="527143"/>
            <a:ext cx="19042" cy="25411"/>
          </a:xfrm>
          <a:custGeom>
            <a:avLst/>
            <a:gdLst/>
            <a:ahLst/>
            <a:cxnLst/>
            <a:rect l="l" t="t" r="r" b="b"/>
            <a:pathLst>
              <a:path w="299" h="297" extrusionOk="0">
                <a:moveTo>
                  <a:pt x="1" y="0"/>
                </a:moveTo>
                <a:lnTo>
                  <a:pt x="1" y="297"/>
                </a:lnTo>
                <a:cubicBezTo>
                  <a:pt x="166" y="297"/>
                  <a:pt x="299" y="166"/>
                  <a:pt x="299"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10800000">
            <a:off x="114149" y="381864"/>
            <a:ext cx="19297" cy="25839"/>
          </a:xfrm>
          <a:custGeom>
            <a:avLst/>
            <a:gdLst/>
            <a:ahLst/>
            <a:cxnLst/>
            <a:rect l="l" t="t" r="r" b="b"/>
            <a:pathLst>
              <a:path w="303" h="302" extrusionOk="0">
                <a:moveTo>
                  <a:pt x="302" y="1"/>
                </a:moveTo>
                <a:cubicBezTo>
                  <a:pt x="137" y="1"/>
                  <a:pt x="0" y="136"/>
                  <a:pt x="0" y="302"/>
                </a:cubicBezTo>
                <a:lnTo>
                  <a:pt x="302" y="302"/>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rot="10800000">
            <a:off x="158665" y="441498"/>
            <a:ext cx="38149" cy="51422"/>
          </a:xfrm>
          <a:custGeom>
            <a:avLst/>
            <a:gdLst/>
            <a:ahLst/>
            <a:cxnLst/>
            <a:rect l="l" t="t" r="r" b="b"/>
            <a:pathLst>
              <a:path w="599" h="601" extrusionOk="0">
                <a:moveTo>
                  <a:pt x="298" y="1"/>
                </a:moveTo>
                <a:cubicBezTo>
                  <a:pt x="133" y="1"/>
                  <a:pt x="0" y="133"/>
                  <a:pt x="0" y="298"/>
                </a:cubicBezTo>
                <a:cubicBezTo>
                  <a:pt x="0" y="464"/>
                  <a:pt x="133" y="601"/>
                  <a:pt x="298" y="601"/>
                </a:cubicBezTo>
                <a:cubicBezTo>
                  <a:pt x="462" y="601"/>
                  <a:pt x="599" y="464"/>
                  <a:pt x="599" y="298"/>
                </a:cubicBezTo>
                <a:cubicBezTo>
                  <a:pt x="599" y="133"/>
                  <a:pt x="462"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rot="10800000">
            <a:off x="222287" y="381864"/>
            <a:ext cx="19042" cy="25839"/>
          </a:xfrm>
          <a:custGeom>
            <a:avLst/>
            <a:gdLst/>
            <a:ahLst/>
            <a:cxnLst/>
            <a:rect l="l" t="t" r="r" b="b"/>
            <a:pathLst>
              <a:path w="299" h="302" extrusionOk="0">
                <a:moveTo>
                  <a:pt x="1" y="1"/>
                </a:moveTo>
                <a:lnTo>
                  <a:pt x="1" y="302"/>
                </a:lnTo>
                <a:lnTo>
                  <a:pt x="299" y="302"/>
                </a:lnTo>
                <a:cubicBezTo>
                  <a:pt x="299" y="136"/>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10800000">
            <a:off x="222287" y="211087"/>
            <a:ext cx="19042" cy="26010"/>
          </a:xfrm>
          <a:custGeom>
            <a:avLst/>
            <a:gdLst/>
            <a:ahLst/>
            <a:cxnLst/>
            <a:rect l="l" t="t" r="r" b="b"/>
            <a:pathLst>
              <a:path w="299" h="304" extrusionOk="0">
                <a:moveTo>
                  <a:pt x="1" y="1"/>
                </a:moveTo>
                <a:lnTo>
                  <a:pt x="1" y="303"/>
                </a:lnTo>
                <a:lnTo>
                  <a:pt x="299" y="303"/>
                </a:lnTo>
                <a:cubicBezTo>
                  <a:pt x="299"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10800000">
            <a:off x="114149" y="211087"/>
            <a:ext cx="19297" cy="26010"/>
          </a:xfrm>
          <a:custGeom>
            <a:avLst/>
            <a:gdLst/>
            <a:ahLst/>
            <a:cxnLst/>
            <a:rect l="l" t="t" r="r" b="b"/>
            <a:pathLst>
              <a:path w="303" h="304" extrusionOk="0">
                <a:moveTo>
                  <a:pt x="302" y="1"/>
                </a:moveTo>
                <a:cubicBezTo>
                  <a:pt x="137" y="1"/>
                  <a:pt x="0" y="138"/>
                  <a:pt x="0" y="303"/>
                </a:cubicBezTo>
                <a:lnTo>
                  <a:pt x="302" y="303"/>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rot="10800000">
            <a:off x="114149" y="356367"/>
            <a:ext cx="19297" cy="25582"/>
          </a:xfrm>
          <a:custGeom>
            <a:avLst/>
            <a:gdLst/>
            <a:ahLst/>
            <a:cxnLst/>
            <a:rect l="l" t="t" r="r" b="b"/>
            <a:pathLst>
              <a:path w="303" h="299" extrusionOk="0">
                <a:moveTo>
                  <a:pt x="0" y="1"/>
                </a:moveTo>
                <a:cubicBezTo>
                  <a:pt x="0" y="166"/>
                  <a:pt x="137" y="298"/>
                  <a:pt x="302" y="298"/>
                </a:cubicBez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rot="10800000">
            <a:off x="222287" y="356367"/>
            <a:ext cx="19042" cy="25582"/>
          </a:xfrm>
          <a:custGeom>
            <a:avLst/>
            <a:gdLst/>
            <a:ahLst/>
            <a:cxnLst/>
            <a:rect l="l" t="t" r="r" b="b"/>
            <a:pathLst>
              <a:path w="299" h="299" extrusionOk="0">
                <a:moveTo>
                  <a:pt x="1" y="1"/>
                </a:moveTo>
                <a:lnTo>
                  <a:pt x="1" y="298"/>
                </a:lnTo>
                <a:cubicBezTo>
                  <a:pt x="166" y="298"/>
                  <a:pt x="299" y="166"/>
                  <a:pt x="299"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rot="10800000">
            <a:off x="158665" y="270893"/>
            <a:ext cx="38149" cy="51250"/>
          </a:xfrm>
          <a:custGeom>
            <a:avLst/>
            <a:gdLst/>
            <a:ahLst/>
            <a:cxnLst/>
            <a:rect l="l" t="t" r="r" b="b"/>
            <a:pathLst>
              <a:path w="599" h="599" extrusionOk="0">
                <a:moveTo>
                  <a:pt x="298" y="0"/>
                </a:moveTo>
                <a:cubicBezTo>
                  <a:pt x="133" y="0"/>
                  <a:pt x="0" y="132"/>
                  <a:pt x="0" y="297"/>
                </a:cubicBezTo>
                <a:cubicBezTo>
                  <a:pt x="0" y="462"/>
                  <a:pt x="133" y="599"/>
                  <a:pt x="298" y="599"/>
                </a:cubicBezTo>
                <a:cubicBezTo>
                  <a:pt x="462" y="599"/>
                  <a:pt x="599" y="462"/>
                  <a:pt x="599" y="297"/>
                </a:cubicBezTo>
                <a:cubicBezTo>
                  <a:pt x="599" y="132"/>
                  <a:pt x="462"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rot="10800000">
            <a:off x="222287" y="185762"/>
            <a:ext cx="19042" cy="25411"/>
          </a:xfrm>
          <a:custGeom>
            <a:avLst/>
            <a:gdLst/>
            <a:ahLst/>
            <a:cxnLst/>
            <a:rect l="l" t="t" r="r" b="b"/>
            <a:pathLst>
              <a:path w="299" h="297" extrusionOk="0">
                <a:moveTo>
                  <a:pt x="1" y="0"/>
                </a:moveTo>
                <a:lnTo>
                  <a:pt x="1" y="297"/>
                </a:lnTo>
                <a:cubicBezTo>
                  <a:pt x="166" y="297"/>
                  <a:pt x="299" y="165"/>
                  <a:pt x="299"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rot="10800000">
            <a:off x="158665" y="100117"/>
            <a:ext cx="38149" cy="51422"/>
          </a:xfrm>
          <a:custGeom>
            <a:avLst/>
            <a:gdLst/>
            <a:ahLst/>
            <a:cxnLst/>
            <a:rect l="l" t="t" r="r" b="b"/>
            <a:pathLst>
              <a:path w="599" h="601" extrusionOk="0">
                <a:moveTo>
                  <a:pt x="298" y="0"/>
                </a:moveTo>
                <a:cubicBezTo>
                  <a:pt x="133" y="0"/>
                  <a:pt x="0" y="133"/>
                  <a:pt x="0" y="298"/>
                </a:cubicBezTo>
                <a:cubicBezTo>
                  <a:pt x="0" y="463"/>
                  <a:pt x="133" y="600"/>
                  <a:pt x="298" y="600"/>
                </a:cubicBezTo>
                <a:cubicBezTo>
                  <a:pt x="462" y="600"/>
                  <a:pt x="599" y="463"/>
                  <a:pt x="599" y="298"/>
                </a:cubicBezTo>
                <a:cubicBezTo>
                  <a:pt x="599" y="133"/>
                  <a:pt x="462"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rot="10800000">
            <a:off x="222287" y="40482"/>
            <a:ext cx="19042" cy="25839"/>
          </a:xfrm>
          <a:custGeom>
            <a:avLst/>
            <a:gdLst/>
            <a:ahLst/>
            <a:cxnLst/>
            <a:rect l="l" t="t" r="r" b="b"/>
            <a:pathLst>
              <a:path w="299" h="302" extrusionOk="0">
                <a:moveTo>
                  <a:pt x="1" y="0"/>
                </a:moveTo>
                <a:lnTo>
                  <a:pt x="1" y="301"/>
                </a:lnTo>
                <a:lnTo>
                  <a:pt x="299" y="301"/>
                </a:lnTo>
                <a:cubicBezTo>
                  <a:pt x="299"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rot="10800000">
            <a:off x="114149" y="185762"/>
            <a:ext cx="19297" cy="25411"/>
          </a:xfrm>
          <a:custGeom>
            <a:avLst/>
            <a:gdLst/>
            <a:ahLst/>
            <a:cxnLst/>
            <a:rect l="l" t="t" r="r" b="b"/>
            <a:pathLst>
              <a:path w="303" h="297" extrusionOk="0">
                <a:moveTo>
                  <a:pt x="0" y="0"/>
                </a:moveTo>
                <a:cubicBezTo>
                  <a:pt x="0" y="165"/>
                  <a:pt x="137"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rot="10800000">
            <a:off x="114149" y="40482"/>
            <a:ext cx="19297" cy="25839"/>
          </a:xfrm>
          <a:custGeom>
            <a:avLst/>
            <a:gdLst/>
            <a:ahLst/>
            <a:cxnLst/>
            <a:rect l="l" t="t" r="r" b="b"/>
            <a:pathLst>
              <a:path w="303" h="302" extrusionOk="0">
                <a:moveTo>
                  <a:pt x="302" y="0"/>
                </a:moveTo>
                <a:cubicBezTo>
                  <a:pt x="137" y="0"/>
                  <a:pt x="0" y="136"/>
                  <a:pt x="0" y="301"/>
                </a:cubicBezTo>
                <a:lnTo>
                  <a:pt x="302" y="301"/>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rot="10800000">
            <a:off x="222287" y="15071"/>
            <a:ext cx="19042" cy="25497"/>
          </a:xfrm>
          <a:custGeom>
            <a:avLst/>
            <a:gdLst/>
            <a:ahLst/>
            <a:cxnLst/>
            <a:rect l="l" t="t" r="r" b="b"/>
            <a:pathLst>
              <a:path w="299" h="298" extrusionOk="0">
                <a:moveTo>
                  <a:pt x="1" y="0"/>
                </a:moveTo>
                <a:lnTo>
                  <a:pt x="1" y="298"/>
                </a:lnTo>
                <a:cubicBezTo>
                  <a:pt x="166" y="298"/>
                  <a:pt x="299" y="166"/>
                  <a:pt x="299"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rot="10800000">
            <a:off x="158665" y="-70488"/>
            <a:ext cx="38149" cy="51336"/>
          </a:xfrm>
          <a:custGeom>
            <a:avLst/>
            <a:gdLst/>
            <a:ahLst/>
            <a:cxnLst/>
            <a:rect l="l" t="t" r="r" b="b"/>
            <a:pathLst>
              <a:path w="599" h="600" extrusionOk="0">
                <a:moveTo>
                  <a:pt x="298" y="1"/>
                </a:moveTo>
                <a:cubicBezTo>
                  <a:pt x="133" y="1"/>
                  <a:pt x="0" y="133"/>
                  <a:pt x="0" y="297"/>
                </a:cubicBezTo>
                <a:cubicBezTo>
                  <a:pt x="0" y="462"/>
                  <a:pt x="133" y="599"/>
                  <a:pt x="298" y="599"/>
                </a:cubicBezTo>
                <a:cubicBezTo>
                  <a:pt x="462" y="599"/>
                  <a:pt x="599" y="462"/>
                  <a:pt x="599" y="297"/>
                </a:cubicBezTo>
                <a:cubicBezTo>
                  <a:pt x="599" y="133"/>
                  <a:pt x="462"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rot="10800000">
            <a:off x="114149" y="15071"/>
            <a:ext cx="19297" cy="25497"/>
          </a:xfrm>
          <a:custGeom>
            <a:avLst/>
            <a:gdLst/>
            <a:ahLst/>
            <a:cxnLst/>
            <a:rect l="l" t="t" r="r" b="b"/>
            <a:pathLst>
              <a:path w="303" h="298" extrusionOk="0">
                <a:moveTo>
                  <a:pt x="0" y="0"/>
                </a:moveTo>
                <a:cubicBezTo>
                  <a:pt x="0" y="166"/>
                  <a:pt x="137" y="298"/>
                  <a:pt x="302" y="298"/>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rot="10800000">
            <a:off x="241266" y="552469"/>
            <a:ext cx="64" cy="513"/>
          </a:xfrm>
          <a:custGeom>
            <a:avLst/>
            <a:gdLst/>
            <a:ahLst/>
            <a:cxnLst/>
            <a:rect l="l" t="t" r="r" b="b"/>
            <a:pathLst>
              <a:path w="1" h="6" extrusionOk="0">
                <a:moveTo>
                  <a:pt x="1" y="1"/>
                </a:moveTo>
                <a:lnTo>
                  <a:pt x="1" y="5"/>
                </a:lnTo>
                <a:lnTo>
                  <a:pt x="1" y="5"/>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rot="10800000">
            <a:off x="349339" y="381864"/>
            <a:ext cx="18979" cy="25069"/>
          </a:xfrm>
          <a:custGeom>
            <a:avLst/>
            <a:gdLst/>
            <a:ahLst/>
            <a:cxnLst/>
            <a:rect l="l" t="t" r="r" b="b"/>
            <a:pathLst>
              <a:path w="298" h="293" extrusionOk="0">
                <a:moveTo>
                  <a:pt x="33" y="1"/>
                </a:moveTo>
                <a:cubicBezTo>
                  <a:pt x="24" y="10"/>
                  <a:pt x="10" y="20"/>
                  <a:pt x="1" y="29"/>
                </a:cubicBezTo>
                <a:lnTo>
                  <a:pt x="1" y="293"/>
                </a:lnTo>
                <a:lnTo>
                  <a:pt x="297" y="293"/>
                </a:lnTo>
                <a:cubicBezTo>
                  <a:pt x="297" y="138"/>
                  <a:pt x="184" y="20"/>
                  <a:pt x="3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rot="10800000">
            <a:off x="285653" y="441498"/>
            <a:ext cx="36748" cy="47315"/>
          </a:xfrm>
          <a:custGeom>
            <a:avLst/>
            <a:gdLst/>
            <a:ahLst/>
            <a:cxnLst/>
            <a:rect l="l" t="t" r="r" b="b"/>
            <a:pathLst>
              <a:path w="577" h="553" extrusionOk="0">
                <a:moveTo>
                  <a:pt x="431" y="0"/>
                </a:moveTo>
                <a:cubicBezTo>
                  <a:pt x="289" y="122"/>
                  <a:pt x="148" y="250"/>
                  <a:pt x="1" y="373"/>
                </a:cubicBezTo>
                <a:cubicBezTo>
                  <a:pt x="48" y="477"/>
                  <a:pt x="152" y="553"/>
                  <a:pt x="275" y="553"/>
                </a:cubicBezTo>
                <a:cubicBezTo>
                  <a:pt x="440" y="553"/>
                  <a:pt x="577" y="416"/>
                  <a:pt x="577" y="250"/>
                </a:cubicBezTo>
                <a:cubicBezTo>
                  <a:pt x="577" y="142"/>
                  <a:pt x="516" y="52"/>
                  <a:pt x="43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rot="10800000">
            <a:off x="241265" y="527143"/>
            <a:ext cx="14075" cy="25411"/>
          </a:xfrm>
          <a:custGeom>
            <a:avLst/>
            <a:gdLst/>
            <a:ahLst/>
            <a:cxnLst/>
            <a:rect l="l" t="t" r="r" b="b"/>
            <a:pathLst>
              <a:path w="221" h="297" extrusionOk="0">
                <a:moveTo>
                  <a:pt x="221" y="0"/>
                </a:moveTo>
                <a:cubicBezTo>
                  <a:pt x="146" y="62"/>
                  <a:pt x="70" y="127"/>
                  <a:pt x="0" y="194"/>
                </a:cubicBezTo>
                <a:cubicBezTo>
                  <a:pt x="51" y="255"/>
                  <a:pt x="131" y="297"/>
                  <a:pt x="221" y="297"/>
                </a:cubicBezTo>
                <a:lnTo>
                  <a:pt x="22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rot="10800000">
            <a:off x="241265" y="381864"/>
            <a:ext cx="19234" cy="25839"/>
          </a:xfrm>
          <a:custGeom>
            <a:avLst/>
            <a:gdLst/>
            <a:ahLst/>
            <a:cxnLst/>
            <a:rect l="l" t="t" r="r" b="b"/>
            <a:pathLst>
              <a:path w="302" h="302" extrusionOk="0">
                <a:moveTo>
                  <a:pt x="302" y="1"/>
                </a:moveTo>
                <a:cubicBezTo>
                  <a:pt x="138" y="1"/>
                  <a:pt x="1" y="136"/>
                  <a:pt x="1" y="302"/>
                </a:cubicBezTo>
                <a:lnTo>
                  <a:pt x="302" y="302"/>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rot="10800000">
            <a:off x="349339" y="356367"/>
            <a:ext cx="18979" cy="25582"/>
          </a:xfrm>
          <a:custGeom>
            <a:avLst/>
            <a:gdLst/>
            <a:ahLst/>
            <a:cxnLst/>
            <a:rect l="l" t="t" r="r" b="b"/>
            <a:pathLst>
              <a:path w="298" h="299" extrusionOk="0">
                <a:moveTo>
                  <a:pt x="1" y="1"/>
                </a:moveTo>
                <a:lnTo>
                  <a:pt x="1" y="298"/>
                </a:lnTo>
                <a:cubicBezTo>
                  <a:pt x="166" y="298"/>
                  <a:pt x="297" y="166"/>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rot="10800000">
            <a:off x="241265" y="211087"/>
            <a:ext cx="19234" cy="26010"/>
          </a:xfrm>
          <a:custGeom>
            <a:avLst/>
            <a:gdLst/>
            <a:ahLst/>
            <a:cxnLst/>
            <a:rect l="l" t="t" r="r" b="b"/>
            <a:pathLst>
              <a:path w="302" h="304" extrusionOk="0">
                <a:moveTo>
                  <a:pt x="302" y="1"/>
                </a:moveTo>
                <a:cubicBezTo>
                  <a:pt x="138" y="1"/>
                  <a:pt x="1" y="138"/>
                  <a:pt x="1" y="303"/>
                </a:cubicBezTo>
                <a:lnTo>
                  <a:pt x="302" y="303"/>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rot="10800000">
            <a:off x="349339" y="211087"/>
            <a:ext cx="18979" cy="26010"/>
          </a:xfrm>
          <a:custGeom>
            <a:avLst/>
            <a:gdLst/>
            <a:ahLst/>
            <a:cxnLst/>
            <a:rect l="l" t="t" r="r" b="b"/>
            <a:pathLst>
              <a:path w="298" h="304" extrusionOk="0">
                <a:moveTo>
                  <a:pt x="1" y="1"/>
                </a:moveTo>
                <a:lnTo>
                  <a:pt x="1" y="303"/>
                </a:lnTo>
                <a:lnTo>
                  <a:pt x="297" y="303"/>
                </a:lnTo>
                <a:cubicBezTo>
                  <a:pt x="297"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rot="10800000">
            <a:off x="285653" y="270893"/>
            <a:ext cx="38212" cy="51250"/>
          </a:xfrm>
          <a:custGeom>
            <a:avLst/>
            <a:gdLst/>
            <a:ahLst/>
            <a:cxnLst/>
            <a:rect l="l" t="t" r="r" b="b"/>
            <a:pathLst>
              <a:path w="600" h="599" extrusionOk="0">
                <a:moveTo>
                  <a:pt x="298" y="0"/>
                </a:moveTo>
                <a:cubicBezTo>
                  <a:pt x="132" y="0"/>
                  <a:pt x="1" y="132"/>
                  <a:pt x="1" y="297"/>
                </a:cubicBezTo>
                <a:cubicBezTo>
                  <a:pt x="1" y="462"/>
                  <a:pt x="132" y="599"/>
                  <a:pt x="298" y="599"/>
                </a:cubicBezTo>
                <a:cubicBezTo>
                  <a:pt x="463" y="599"/>
                  <a:pt x="600" y="462"/>
                  <a:pt x="600" y="297"/>
                </a:cubicBezTo>
                <a:cubicBezTo>
                  <a:pt x="600" y="132"/>
                  <a:pt x="463"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rot="10800000">
            <a:off x="241265" y="356367"/>
            <a:ext cx="19234" cy="25582"/>
          </a:xfrm>
          <a:custGeom>
            <a:avLst/>
            <a:gdLst/>
            <a:ahLst/>
            <a:cxnLst/>
            <a:rect l="l" t="t" r="r" b="b"/>
            <a:pathLst>
              <a:path w="302" h="299" extrusionOk="0">
                <a:moveTo>
                  <a:pt x="1" y="1"/>
                </a:moveTo>
                <a:cubicBezTo>
                  <a:pt x="1" y="166"/>
                  <a:pt x="138" y="298"/>
                  <a:pt x="302" y="298"/>
                </a:cubicBez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rot="10800000">
            <a:off x="241265" y="40482"/>
            <a:ext cx="19234" cy="25839"/>
          </a:xfrm>
          <a:custGeom>
            <a:avLst/>
            <a:gdLst/>
            <a:ahLst/>
            <a:cxnLst/>
            <a:rect l="l" t="t" r="r" b="b"/>
            <a:pathLst>
              <a:path w="302" h="302" extrusionOk="0">
                <a:moveTo>
                  <a:pt x="302" y="0"/>
                </a:moveTo>
                <a:cubicBezTo>
                  <a:pt x="138" y="0"/>
                  <a:pt x="1" y="136"/>
                  <a:pt x="1" y="301"/>
                </a:cubicBezTo>
                <a:lnTo>
                  <a:pt x="302" y="301"/>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rot="10800000">
            <a:off x="349339" y="185762"/>
            <a:ext cx="18979" cy="25411"/>
          </a:xfrm>
          <a:custGeom>
            <a:avLst/>
            <a:gdLst/>
            <a:ahLst/>
            <a:cxnLst/>
            <a:rect l="l" t="t" r="r" b="b"/>
            <a:pathLst>
              <a:path w="298" h="297" extrusionOk="0">
                <a:moveTo>
                  <a:pt x="1" y="0"/>
                </a:moveTo>
                <a:lnTo>
                  <a:pt x="1" y="297"/>
                </a:lnTo>
                <a:cubicBezTo>
                  <a:pt x="166" y="297"/>
                  <a:pt x="297" y="165"/>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rot="10800000">
            <a:off x="285653" y="100117"/>
            <a:ext cx="38212" cy="51422"/>
          </a:xfrm>
          <a:custGeom>
            <a:avLst/>
            <a:gdLst/>
            <a:ahLst/>
            <a:cxnLst/>
            <a:rect l="l" t="t" r="r" b="b"/>
            <a:pathLst>
              <a:path w="600" h="601" extrusionOk="0">
                <a:moveTo>
                  <a:pt x="298" y="0"/>
                </a:moveTo>
                <a:cubicBezTo>
                  <a:pt x="132" y="0"/>
                  <a:pt x="1" y="133"/>
                  <a:pt x="1" y="298"/>
                </a:cubicBezTo>
                <a:cubicBezTo>
                  <a:pt x="1" y="463"/>
                  <a:pt x="132" y="600"/>
                  <a:pt x="298" y="600"/>
                </a:cubicBezTo>
                <a:cubicBezTo>
                  <a:pt x="463" y="600"/>
                  <a:pt x="600" y="463"/>
                  <a:pt x="600" y="298"/>
                </a:cubicBezTo>
                <a:cubicBezTo>
                  <a:pt x="600" y="133"/>
                  <a:pt x="463"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rot="10800000">
            <a:off x="241265" y="185762"/>
            <a:ext cx="19234" cy="25411"/>
          </a:xfrm>
          <a:custGeom>
            <a:avLst/>
            <a:gdLst/>
            <a:ahLst/>
            <a:cxnLst/>
            <a:rect l="l" t="t" r="r" b="b"/>
            <a:pathLst>
              <a:path w="302" h="297" extrusionOk="0">
                <a:moveTo>
                  <a:pt x="1" y="0"/>
                </a:moveTo>
                <a:cubicBezTo>
                  <a:pt x="1" y="165"/>
                  <a:pt x="138"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rot="10800000">
            <a:off x="349339" y="40482"/>
            <a:ext cx="18979" cy="25839"/>
          </a:xfrm>
          <a:custGeom>
            <a:avLst/>
            <a:gdLst/>
            <a:ahLst/>
            <a:cxnLst/>
            <a:rect l="l" t="t" r="r" b="b"/>
            <a:pathLst>
              <a:path w="298" h="302" extrusionOk="0">
                <a:moveTo>
                  <a:pt x="1" y="0"/>
                </a:moveTo>
                <a:lnTo>
                  <a:pt x="1" y="301"/>
                </a:lnTo>
                <a:lnTo>
                  <a:pt x="297" y="301"/>
                </a:lnTo>
                <a:cubicBezTo>
                  <a:pt x="297"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rot="10800000">
            <a:off x="285653" y="-70488"/>
            <a:ext cx="38212" cy="51336"/>
          </a:xfrm>
          <a:custGeom>
            <a:avLst/>
            <a:gdLst/>
            <a:ahLst/>
            <a:cxnLst/>
            <a:rect l="l" t="t" r="r" b="b"/>
            <a:pathLst>
              <a:path w="600" h="600" extrusionOk="0">
                <a:moveTo>
                  <a:pt x="298" y="1"/>
                </a:moveTo>
                <a:cubicBezTo>
                  <a:pt x="132" y="1"/>
                  <a:pt x="1" y="133"/>
                  <a:pt x="1" y="297"/>
                </a:cubicBezTo>
                <a:cubicBezTo>
                  <a:pt x="1" y="462"/>
                  <a:pt x="132" y="599"/>
                  <a:pt x="298" y="599"/>
                </a:cubicBezTo>
                <a:cubicBezTo>
                  <a:pt x="463" y="599"/>
                  <a:pt x="600" y="462"/>
                  <a:pt x="600" y="297"/>
                </a:cubicBezTo>
                <a:cubicBezTo>
                  <a:pt x="600" y="133"/>
                  <a:pt x="463"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rot="10800000">
            <a:off x="349339" y="15071"/>
            <a:ext cx="18979" cy="25497"/>
          </a:xfrm>
          <a:custGeom>
            <a:avLst/>
            <a:gdLst/>
            <a:ahLst/>
            <a:cxnLst/>
            <a:rect l="l" t="t" r="r" b="b"/>
            <a:pathLst>
              <a:path w="298" h="298" extrusionOk="0">
                <a:moveTo>
                  <a:pt x="1" y="0"/>
                </a:moveTo>
                <a:lnTo>
                  <a:pt x="1" y="298"/>
                </a:lnTo>
                <a:cubicBezTo>
                  <a:pt x="166"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rot="10800000">
            <a:off x="241265" y="15071"/>
            <a:ext cx="19234" cy="25497"/>
          </a:xfrm>
          <a:custGeom>
            <a:avLst/>
            <a:gdLst/>
            <a:ahLst/>
            <a:cxnLst/>
            <a:rect l="l" t="t" r="r" b="b"/>
            <a:pathLst>
              <a:path w="302" h="298" extrusionOk="0">
                <a:moveTo>
                  <a:pt x="1" y="0"/>
                </a:moveTo>
                <a:cubicBezTo>
                  <a:pt x="1" y="166"/>
                  <a:pt x="138" y="298"/>
                  <a:pt x="302" y="298"/>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rot="10800000">
            <a:off x="368254" y="381864"/>
            <a:ext cx="19297" cy="22673"/>
          </a:xfrm>
          <a:custGeom>
            <a:avLst/>
            <a:gdLst/>
            <a:ahLst/>
            <a:cxnLst/>
            <a:rect l="l" t="t" r="r" b="b"/>
            <a:pathLst>
              <a:path w="303" h="265" extrusionOk="0">
                <a:moveTo>
                  <a:pt x="303" y="1"/>
                </a:moveTo>
                <a:cubicBezTo>
                  <a:pt x="203" y="81"/>
                  <a:pt x="105" y="166"/>
                  <a:pt x="5" y="247"/>
                </a:cubicBezTo>
                <a:cubicBezTo>
                  <a:pt x="5" y="251"/>
                  <a:pt x="0" y="256"/>
                  <a:pt x="0" y="265"/>
                </a:cubicBezTo>
                <a:lnTo>
                  <a:pt x="303" y="265"/>
                </a:lnTo>
                <a:lnTo>
                  <a:pt x="303"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rot="10800000">
            <a:off x="412706" y="270893"/>
            <a:ext cx="38212" cy="51250"/>
          </a:xfrm>
          <a:custGeom>
            <a:avLst/>
            <a:gdLst/>
            <a:ahLst/>
            <a:cxnLst/>
            <a:rect l="l" t="t" r="r" b="b"/>
            <a:pathLst>
              <a:path w="600" h="599" extrusionOk="0">
                <a:moveTo>
                  <a:pt x="298" y="0"/>
                </a:moveTo>
                <a:cubicBezTo>
                  <a:pt x="133" y="0"/>
                  <a:pt x="1" y="132"/>
                  <a:pt x="1" y="297"/>
                </a:cubicBezTo>
                <a:cubicBezTo>
                  <a:pt x="1" y="462"/>
                  <a:pt x="133" y="599"/>
                  <a:pt x="298" y="599"/>
                </a:cubicBezTo>
                <a:cubicBezTo>
                  <a:pt x="462" y="599"/>
                  <a:pt x="599" y="462"/>
                  <a:pt x="599" y="297"/>
                </a:cubicBezTo>
                <a:cubicBezTo>
                  <a:pt x="599" y="132"/>
                  <a:pt x="462"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rot="10800000">
            <a:off x="476392" y="211087"/>
            <a:ext cx="18979" cy="26010"/>
          </a:xfrm>
          <a:custGeom>
            <a:avLst/>
            <a:gdLst/>
            <a:ahLst/>
            <a:cxnLst/>
            <a:rect l="l" t="t" r="r" b="b"/>
            <a:pathLst>
              <a:path w="298" h="304" extrusionOk="0">
                <a:moveTo>
                  <a:pt x="0" y="1"/>
                </a:moveTo>
                <a:lnTo>
                  <a:pt x="0" y="303"/>
                </a:lnTo>
                <a:lnTo>
                  <a:pt x="298" y="303"/>
                </a:lnTo>
                <a:cubicBezTo>
                  <a:pt x="298" y="138"/>
                  <a:pt x="166"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rot="10800000">
            <a:off x="368254" y="211087"/>
            <a:ext cx="19297" cy="26010"/>
          </a:xfrm>
          <a:custGeom>
            <a:avLst/>
            <a:gdLst/>
            <a:ahLst/>
            <a:cxnLst/>
            <a:rect l="l" t="t" r="r" b="b"/>
            <a:pathLst>
              <a:path w="303" h="304" extrusionOk="0">
                <a:moveTo>
                  <a:pt x="303" y="1"/>
                </a:moveTo>
                <a:cubicBezTo>
                  <a:pt x="137" y="1"/>
                  <a:pt x="0" y="138"/>
                  <a:pt x="0" y="303"/>
                </a:cubicBezTo>
                <a:lnTo>
                  <a:pt x="303" y="303"/>
                </a:lnTo>
                <a:lnTo>
                  <a:pt x="303"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10800000">
            <a:off x="368254" y="356367"/>
            <a:ext cx="19297" cy="25582"/>
          </a:xfrm>
          <a:custGeom>
            <a:avLst/>
            <a:gdLst/>
            <a:ahLst/>
            <a:cxnLst/>
            <a:rect l="l" t="t" r="r" b="b"/>
            <a:pathLst>
              <a:path w="303" h="299" extrusionOk="0">
                <a:moveTo>
                  <a:pt x="0" y="1"/>
                </a:moveTo>
                <a:cubicBezTo>
                  <a:pt x="0" y="166"/>
                  <a:pt x="137" y="298"/>
                  <a:pt x="303" y="298"/>
                </a:cubicBezTo>
                <a:lnTo>
                  <a:pt x="303"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10800000">
            <a:off x="412706" y="100117"/>
            <a:ext cx="38212" cy="51422"/>
          </a:xfrm>
          <a:custGeom>
            <a:avLst/>
            <a:gdLst/>
            <a:ahLst/>
            <a:cxnLst/>
            <a:rect l="l" t="t" r="r" b="b"/>
            <a:pathLst>
              <a:path w="600" h="601" extrusionOk="0">
                <a:moveTo>
                  <a:pt x="298" y="0"/>
                </a:moveTo>
                <a:cubicBezTo>
                  <a:pt x="133" y="0"/>
                  <a:pt x="1" y="133"/>
                  <a:pt x="1" y="298"/>
                </a:cubicBezTo>
                <a:cubicBezTo>
                  <a:pt x="1" y="463"/>
                  <a:pt x="133" y="600"/>
                  <a:pt x="298" y="600"/>
                </a:cubicBezTo>
                <a:cubicBezTo>
                  <a:pt x="462" y="600"/>
                  <a:pt x="599" y="463"/>
                  <a:pt x="599" y="298"/>
                </a:cubicBezTo>
                <a:cubicBezTo>
                  <a:pt x="599" y="133"/>
                  <a:pt x="462"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rot="10800000">
            <a:off x="476392" y="185762"/>
            <a:ext cx="18979" cy="25411"/>
          </a:xfrm>
          <a:custGeom>
            <a:avLst/>
            <a:gdLst/>
            <a:ahLst/>
            <a:cxnLst/>
            <a:rect l="l" t="t" r="r" b="b"/>
            <a:pathLst>
              <a:path w="298" h="297" extrusionOk="0">
                <a:moveTo>
                  <a:pt x="0" y="0"/>
                </a:moveTo>
                <a:lnTo>
                  <a:pt x="0" y="297"/>
                </a:lnTo>
                <a:cubicBezTo>
                  <a:pt x="166" y="297"/>
                  <a:pt x="298" y="165"/>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rot="10800000">
            <a:off x="368254" y="40482"/>
            <a:ext cx="19297" cy="25839"/>
          </a:xfrm>
          <a:custGeom>
            <a:avLst/>
            <a:gdLst/>
            <a:ahLst/>
            <a:cxnLst/>
            <a:rect l="l" t="t" r="r" b="b"/>
            <a:pathLst>
              <a:path w="303" h="302" extrusionOk="0">
                <a:moveTo>
                  <a:pt x="303" y="0"/>
                </a:moveTo>
                <a:cubicBezTo>
                  <a:pt x="137" y="0"/>
                  <a:pt x="0" y="136"/>
                  <a:pt x="0" y="301"/>
                </a:cubicBezTo>
                <a:lnTo>
                  <a:pt x="303" y="301"/>
                </a:ln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10800000">
            <a:off x="476392" y="40482"/>
            <a:ext cx="18979" cy="25839"/>
          </a:xfrm>
          <a:custGeom>
            <a:avLst/>
            <a:gdLst/>
            <a:ahLst/>
            <a:cxnLst/>
            <a:rect l="l" t="t" r="r" b="b"/>
            <a:pathLst>
              <a:path w="298" h="302" extrusionOk="0">
                <a:moveTo>
                  <a:pt x="0" y="0"/>
                </a:moveTo>
                <a:lnTo>
                  <a:pt x="0" y="301"/>
                </a:lnTo>
                <a:lnTo>
                  <a:pt x="298" y="301"/>
                </a:lnTo>
                <a:cubicBezTo>
                  <a:pt x="298" y="136"/>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10800000">
            <a:off x="368254" y="185762"/>
            <a:ext cx="19297" cy="25411"/>
          </a:xfrm>
          <a:custGeom>
            <a:avLst/>
            <a:gdLst/>
            <a:ahLst/>
            <a:cxnLst/>
            <a:rect l="l" t="t" r="r" b="b"/>
            <a:pathLst>
              <a:path w="303" h="297" extrusionOk="0">
                <a:moveTo>
                  <a:pt x="0" y="0"/>
                </a:moveTo>
                <a:cubicBezTo>
                  <a:pt x="0" y="165"/>
                  <a:pt x="137" y="297"/>
                  <a:pt x="303" y="297"/>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rot="10800000">
            <a:off x="368254" y="15071"/>
            <a:ext cx="19297" cy="25497"/>
          </a:xfrm>
          <a:custGeom>
            <a:avLst/>
            <a:gdLst/>
            <a:ahLst/>
            <a:cxnLst/>
            <a:rect l="l" t="t" r="r" b="b"/>
            <a:pathLst>
              <a:path w="303" h="298" extrusionOk="0">
                <a:moveTo>
                  <a:pt x="0" y="0"/>
                </a:moveTo>
                <a:cubicBezTo>
                  <a:pt x="0" y="166"/>
                  <a:pt x="137" y="298"/>
                  <a:pt x="303" y="298"/>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rot="10800000">
            <a:off x="412706" y="-70488"/>
            <a:ext cx="38212" cy="51336"/>
          </a:xfrm>
          <a:custGeom>
            <a:avLst/>
            <a:gdLst/>
            <a:ahLst/>
            <a:cxnLst/>
            <a:rect l="l" t="t" r="r" b="b"/>
            <a:pathLst>
              <a:path w="600" h="600" extrusionOk="0">
                <a:moveTo>
                  <a:pt x="298" y="1"/>
                </a:moveTo>
                <a:cubicBezTo>
                  <a:pt x="133" y="1"/>
                  <a:pt x="1" y="133"/>
                  <a:pt x="1" y="297"/>
                </a:cubicBezTo>
                <a:cubicBezTo>
                  <a:pt x="1" y="462"/>
                  <a:pt x="133" y="599"/>
                  <a:pt x="298" y="599"/>
                </a:cubicBezTo>
                <a:cubicBezTo>
                  <a:pt x="462" y="599"/>
                  <a:pt x="599" y="462"/>
                  <a:pt x="599" y="297"/>
                </a:cubicBezTo>
                <a:cubicBezTo>
                  <a:pt x="599" y="133"/>
                  <a:pt x="462"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rot="10800000">
            <a:off x="476392" y="15071"/>
            <a:ext cx="18979" cy="25497"/>
          </a:xfrm>
          <a:custGeom>
            <a:avLst/>
            <a:gdLst/>
            <a:ahLst/>
            <a:cxnLst/>
            <a:rect l="l" t="t" r="r" b="b"/>
            <a:pathLst>
              <a:path w="298" h="298" extrusionOk="0">
                <a:moveTo>
                  <a:pt x="0" y="0"/>
                </a:moveTo>
                <a:lnTo>
                  <a:pt x="0" y="298"/>
                </a:lnTo>
                <a:cubicBezTo>
                  <a:pt x="166" y="298"/>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rot="10800000">
            <a:off x="495306" y="211087"/>
            <a:ext cx="19234" cy="26010"/>
          </a:xfrm>
          <a:custGeom>
            <a:avLst/>
            <a:gdLst/>
            <a:ahLst/>
            <a:cxnLst/>
            <a:rect l="l" t="t" r="r" b="b"/>
            <a:pathLst>
              <a:path w="302" h="304" extrusionOk="0">
                <a:moveTo>
                  <a:pt x="301" y="1"/>
                </a:moveTo>
                <a:cubicBezTo>
                  <a:pt x="137" y="1"/>
                  <a:pt x="0" y="138"/>
                  <a:pt x="0" y="303"/>
                </a:cubicBezTo>
                <a:lnTo>
                  <a:pt x="301" y="303"/>
                </a:lnTo>
                <a:lnTo>
                  <a:pt x="301"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rot="10800000">
            <a:off x="603444" y="40482"/>
            <a:ext cx="19234" cy="25839"/>
          </a:xfrm>
          <a:custGeom>
            <a:avLst/>
            <a:gdLst/>
            <a:ahLst/>
            <a:cxnLst/>
            <a:rect l="l" t="t" r="r" b="b"/>
            <a:pathLst>
              <a:path w="302" h="302" extrusionOk="0">
                <a:moveTo>
                  <a:pt x="1" y="0"/>
                </a:moveTo>
                <a:lnTo>
                  <a:pt x="1" y="301"/>
                </a:lnTo>
                <a:lnTo>
                  <a:pt x="302" y="301"/>
                </a:lnTo>
                <a:cubicBezTo>
                  <a:pt x="302" y="136"/>
                  <a:pt x="170"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rot="10800000">
            <a:off x="495306" y="40482"/>
            <a:ext cx="19234" cy="25839"/>
          </a:xfrm>
          <a:custGeom>
            <a:avLst/>
            <a:gdLst/>
            <a:ahLst/>
            <a:cxnLst/>
            <a:rect l="l" t="t" r="r" b="b"/>
            <a:pathLst>
              <a:path w="302" h="302" extrusionOk="0">
                <a:moveTo>
                  <a:pt x="301" y="0"/>
                </a:moveTo>
                <a:cubicBezTo>
                  <a:pt x="137" y="0"/>
                  <a:pt x="0" y="136"/>
                  <a:pt x="0" y="301"/>
                </a:cubicBezTo>
                <a:lnTo>
                  <a:pt x="301" y="301"/>
                </a:ln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rot="10800000">
            <a:off x="495306" y="185762"/>
            <a:ext cx="19234" cy="25411"/>
          </a:xfrm>
          <a:custGeom>
            <a:avLst/>
            <a:gdLst/>
            <a:ahLst/>
            <a:cxnLst/>
            <a:rect l="l" t="t" r="r" b="b"/>
            <a:pathLst>
              <a:path w="302" h="297" extrusionOk="0">
                <a:moveTo>
                  <a:pt x="0" y="0"/>
                </a:moveTo>
                <a:cubicBezTo>
                  <a:pt x="0" y="165"/>
                  <a:pt x="137" y="297"/>
                  <a:pt x="301" y="297"/>
                </a:cubicBez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rot="10800000">
            <a:off x="539695" y="100117"/>
            <a:ext cx="38212" cy="51422"/>
          </a:xfrm>
          <a:custGeom>
            <a:avLst/>
            <a:gdLst/>
            <a:ahLst/>
            <a:cxnLst/>
            <a:rect l="l" t="t" r="r" b="b"/>
            <a:pathLst>
              <a:path w="600" h="601" extrusionOk="0">
                <a:moveTo>
                  <a:pt x="297" y="0"/>
                </a:moveTo>
                <a:cubicBezTo>
                  <a:pt x="132" y="0"/>
                  <a:pt x="0" y="133"/>
                  <a:pt x="0" y="298"/>
                </a:cubicBezTo>
                <a:cubicBezTo>
                  <a:pt x="0" y="463"/>
                  <a:pt x="132" y="600"/>
                  <a:pt x="297" y="600"/>
                </a:cubicBezTo>
                <a:cubicBezTo>
                  <a:pt x="462" y="600"/>
                  <a:pt x="599" y="463"/>
                  <a:pt x="599" y="298"/>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rot="10800000">
            <a:off x="495306" y="15071"/>
            <a:ext cx="19234" cy="25497"/>
          </a:xfrm>
          <a:custGeom>
            <a:avLst/>
            <a:gdLst/>
            <a:ahLst/>
            <a:cxnLst/>
            <a:rect l="l" t="t" r="r" b="b"/>
            <a:pathLst>
              <a:path w="302" h="298" extrusionOk="0">
                <a:moveTo>
                  <a:pt x="0" y="0"/>
                </a:moveTo>
                <a:cubicBezTo>
                  <a:pt x="0" y="166"/>
                  <a:pt x="137" y="298"/>
                  <a:pt x="301" y="298"/>
                </a:cubicBez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rot="10800000">
            <a:off x="603444" y="15071"/>
            <a:ext cx="19234" cy="25497"/>
          </a:xfrm>
          <a:custGeom>
            <a:avLst/>
            <a:gdLst/>
            <a:ahLst/>
            <a:cxnLst/>
            <a:rect l="l" t="t" r="r" b="b"/>
            <a:pathLst>
              <a:path w="302" h="298" extrusionOk="0">
                <a:moveTo>
                  <a:pt x="1" y="0"/>
                </a:moveTo>
                <a:lnTo>
                  <a:pt x="1" y="298"/>
                </a:lnTo>
                <a:cubicBezTo>
                  <a:pt x="170" y="298"/>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rot="10800000">
            <a:off x="539695" y="-70488"/>
            <a:ext cx="38212" cy="51336"/>
          </a:xfrm>
          <a:custGeom>
            <a:avLst/>
            <a:gdLst/>
            <a:ahLst/>
            <a:cxnLst/>
            <a:rect l="l" t="t" r="r" b="b"/>
            <a:pathLst>
              <a:path w="600" h="600" extrusionOk="0">
                <a:moveTo>
                  <a:pt x="297" y="1"/>
                </a:moveTo>
                <a:cubicBezTo>
                  <a:pt x="132" y="1"/>
                  <a:pt x="0" y="133"/>
                  <a:pt x="0" y="297"/>
                </a:cubicBezTo>
                <a:cubicBezTo>
                  <a:pt x="0" y="462"/>
                  <a:pt x="132" y="599"/>
                  <a:pt x="297" y="599"/>
                </a:cubicBezTo>
                <a:cubicBezTo>
                  <a:pt x="462" y="599"/>
                  <a:pt x="599" y="462"/>
                  <a:pt x="599" y="297"/>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rot="10800000">
            <a:off x="667065" y="100117"/>
            <a:ext cx="37639" cy="40470"/>
          </a:xfrm>
          <a:custGeom>
            <a:avLst/>
            <a:gdLst/>
            <a:ahLst/>
            <a:cxnLst/>
            <a:rect l="l" t="t" r="r" b="b"/>
            <a:pathLst>
              <a:path w="591" h="473" extrusionOk="0">
                <a:moveTo>
                  <a:pt x="534" y="0"/>
                </a:moveTo>
                <a:cubicBezTo>
                  <a:pt x="359" y="76"/>
                  <a:pt x="181" y="142"/>
                  <a:pt x="1" y="207"/>
                </a:cubicBezTo>
                <a:cubicBezTo>
                  <a:pt x="20" y="353"/>
                  <a:pt x="142" y="472"/>
                  <a:pt x="294" y="472"/>
                </a:cubicBezTo>
                <a:cubicBezTo>
                  <a:pt x="458" y="472"/>
                  <a:pt x="590" y="335"/>
                  <a:pt x="590" y="170"/>
                </a:cubicBezTo>
                <a:cubicBezTo>
                  <a:pt x="590" y="104"/>
                  <a:pt x="566" y="48"/>
                  <a:pt x="534"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rot="10800000">
            <a:off x="730433" y="40482"/>
            <a:ext cx="19297" cy="25839"/>
          </a:xfrm>
          <a:custGeom>
            <a:avLst/>
            <a:gdLst/>
            <a:ahLst/>
            <a:cxnLst/>
            <a:rect l="l" t="t" r="r" b="b"/>
            <a:pathLst>
              <a:path w="303" h="302" extrusionOk="0">
                <a:moveTo>
                  <a:pt x="0" y="0"/>
                </a:moveTo>
                <a:lnTo>
                  <a:pt x="0" y="301"/>
                </a:lnTo>
                <a:lnTo>
                  <a:pt x="302" y="301"/>
                </a:lnTo>
                <a:cubicBezTo>
                  <a:pt x="302" y="136"/>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rot="10800000">
            <a:off x="622614" y="40482"/>
            <a:ext cx="19042" cy="25839"/>
          </a:xfrm>
          <a:custGeom>
            <a:avLst/>
            <a:gdLst/>
            <a:ahLst/>
            <a:cxnLst/>
            <a:rect l="l" t="t" r="r" b="b"/>
            <a:pathLst>
              <a:path w="299" h="302" extrusionOk="0">
                <a:moveTo>
                  <a:pt x="299" y="0"/>
                </a:moveTo>
                <a:cubicBezTo>
                  <a:pt x="133" y="0"/>
                  <a:pt x="1" y="136"/>
                  <a:pt x="1" y="301"/>
                </a:cubicBezTo>
                <a:lnTo>
                  <a:pt x="299" y="301"/>
                </a:lnTo>
                <a:lnTo>
                  <a:pt x="29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rot="10800000">
            <a:off x="730433" y="15071"/>
            <a:ext cx="19297" cy="25497"/>
          </a:xfrm>
          <a:custGeom>
            <a:avLst/>
            <a:gdLst/>
            <a:ahLst/>
            <a:cxnLst/>
            <a:rect l="l" t="t" r="r" b="b"/>
            <a:pathLst>
              <a:path w="303" h="298" extrusionOk="0">
                <a:moveTo>
                  <a:pt x="0" y="0"/>
                </a:moveTo>
                <a:lnTo>
                  <a:pt x="0" y="298"/>
                </a:lnTo>
                <a:cubicBezTo>
                  <a:pt x="165" y="298"/>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rot="10800000">
            <a:off x="667065" y="-70488"/>
            <a:ext cx="38212" cy="51336"/>
          </a:xfrm>
          <a:custGeom>
            <a:avLst/>
            <a:gdLst/>
            <a:ahLst/>
            <a:cxnLst/>
            <a:rect l="l" t="t" r="r" b="b"/>
            <a:pathLst>
              <a:path w="600" h="600" extrusionOk="0">
                <a:moveTo>
                  <a:pt x="303" y="1"/>
                </a:moveTo>
                <a:cubicBezTo>
                  <a:pt x="137" y="1"/>
                  <a:pt x="0" y="133"/>
                  <a:pt x="0" y="297"/>
                </a:cubicBezTo>
                <a:cubicBezTo>
                  <a:pt x="0" y="462"/>
                  <a:pt x="137" y="599"/>
                  <a:pt x="303" y="599"/>
                </a:cubicBezTo>
                <a:cubicBezTo>
                  <a:pt x="467" y="599"/>
                  <a:pt x="599" y="462"/>
                  <a:pt x="599" y="297"/>
                </a:cubicBezTo>
                <a:cubicBezTo>
                  <a:pt x="599" y="133"/>
                  <a:pt x="467"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rot="10800000">
            <a:off x="622614" y="15071"/>
            <a:ext cx="19042" cy="25497"/>
          </a:xfrm>
          <a:custGeom>
            <a:avLst/>
            <a:gdLst/>
            <a:ahLst/>
            <a:cxnLst/>
            <a:rect l="l" t="t" r="r" b="b"/>
            <a:pathLst>
              <a:path w="299" h="298" extrusionOk="0">
                <a:moveTo>
                  <a:pt x="1" y="0"/>
                </a:moveTo>
                <a:cubicBezTo>
                  <a:pt x="1" y="166"/>
                  <a:pt x="133" y="298"/>
                  <a:pt x="299" y="298"/>
                </a:cubicBezTo>
                <a:lnTo>
                  <a:pt x="299"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rot="10800000">
            <a:off x="749666" y="40482"/>
            <a:ext cx="18979" cy="25839"/>
          </a:xfrm>
          <a:custGeom>
            <a:avLst/>
            <a:gdLst/>
            <a:ahLst/>
            <a:cxnLst/>
            <a:rect l="l" t="t" r="r" b="b"/>
            <a:pathLst>
              <a:path w="298" h="302" extrusionOk="0">
                <a:moveTo>
                  <a:pt x="297" y="0"/>
                </a:moveTo>
                <a:cubicBezTo>
                  <a:pt x="132" y="0"/>
                  <a:pt x="1" y="136"/>
                  <a:pt x="1" y="301"/>
                </a:cubicBezTo>
                <a:lnTo>
                  <a:pt x="297" y="301"/>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rot="10800000">
            <a:off x="857549" y="40482"/>
            <a:ext cx="19234" cy="25497"/>
          </a:xfrm>
          <a:custGeom>
            <a:avLst/>
            <a:gdLst/>
            <a:ahLst/>
            <a:cxnLst/>
            <a:rect l="l" t="t" r="r" b="b"/>
            <a:pathLst>
              <a:path w="302" h="298" extrusionOk="0">
                <a:moveTo>
                  <a:pt x="19" y="1"/>
                </a:moveTo>
                <a:cubicBezTo>
                  <a:pt x="15" y="1"/>
                  <a:pt x="5" y="1"/>
                  <a:pt x="1" y="5"/>
                </a:cubicBezTo>
                <a:lnTo>
                  <a:pt x="1" y="297"/>
                </a:lnTo>
                <a:lnTo>
                  <a:pt x="302" y="297"/>
                </a:lnTo>
                <a:cubicBezTo>
                  <a:pt x="302" y="138"/>
                  <a:pt x="175" y="10"/>
                  <a:pt x="19"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rot="10800000">
            <a:off x="857549" y="15071"/>
            <a:ext cx="19234" cy="25497"/>
          </a:xfrm>
          <a:custGeom>
            <a:avLst/>
            <a:gdLst/>
            <a:ahLst/>
            <a:cxnLst/>
            <a:rect l="l" t="t" r="r" b="b"/>
            <a:pathLst>
              <a:path w="302" h="298" extrusionOk="0">
                <a:moveTo>
                  <a:pt x="1" y="0"/>
                </a:moveTo>
                <a:lnTo>
                  <a:pt x="1" y="298"/>
                </a:lnTo>
                <a:cubicBezTo>
                  <a:pt x="166" y="298"/>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rot="10800000">
            <a:off x="749666" y="15071"/>
            <a:ext cx="18979" cy="25497"/>
          </a:xfrm>
          <a:custGeom>
            <a:avLst/>
            <a:gdLst/>
            <a:ahLst/>
            <a:cxnLst/>
            <a:rect l="l" t="t" r="r" b="b"/>
            <a:pathLst>
              <a:path w="298" h="298" extrusionOk="0">
                <a:moveTo>
                  <a:pt x="1" y="0"/>
                </a:moveTo>
                <a:cubicBezTo>
                  <a:pt x="1" y="166"/>
                  <a:pt x="132" y="298"/>
                  <a:pt x="297" y="298"/>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rot="10800000">
            <a:off x="794118" y="-70488"/>
            <a:ext cx="38212" cy="51336"/>
          </a:xfrm>
          <a:custGeom>
            <a:avLst/>
            <a:gdLst/>
            <a:ahLst/>
            <a:cxnLst/>
            <a:rect l="l" t="t" r="r" b="b"/>
            <a:pathLst>
              <a:path w="600" h="600" extrusionOk="0">
                <a:moveTo>
                  <a:pt x="302" y="1"/>
                </a:moveTo>
                <a:cubicBezTo>
                  <a:pt x="137" y="1"/>
                  <a:pt x="0" y="133"/>
                  <a:pt x="0" y="297"/>
                </a:cubicBezTo>
                <a:cubicBezTo>
                  <a:pt x="0" y="462"/>
                  <a:pt x="137" y="599"/>
                  <a:pt x="302" y="599"/>
                </a:cubicBezTo>
                <a:cubicBezTo>
                  <a:pt x="468" y="599"/>
                  <a:pt x="600" y="462"/>
                  <a:pt x="600" y="297"/>
                </a:cubicBezTo>
                <a:cubicBezTo>
                  <a:pt x="600" y="133"/>
                  <a:pt x="468" y="1"/>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rot="10800000">
            <a:off x="876718" y="40482"/>
            <a:ext cx="18979" cy="25069"/>
          </a:xfrm>
          <a:custGeom>
            <a:avLst/>
            <a:gdLst/>
            <a:ahLst/>
            <a:cxnLst/>
            <a:rect l="l" t="t" r="r" b="b"/>
            <a:pathLst>
              <a:path w="298" h="293" extrusionOk="0">
                <a:moveTo>
                  <a:pt x="298" y="0"/>
                </a:moveTo>
                <a:cubicBezTo>
                  <a:pt x="270" y="0"/>
                  <a:pt x="237" y="9"/>
                  <a:pt x="203" y="9"/>
                </a:cubicBezTo>
                <a:cubicBezTo>
                  <a:pt x="85" y="52"/>
                  <a:pt x="0" y="161"/>
                  <a:pt x="0" y="292"/>
                </a:cubicBezTo>
                <a:lnTo>
                  <a:pt x="298" y="292"/>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rot="10800000">
            <a:off x="984538" y="40482"/>
            <a:ext cx="19297" cy="16171"/>
          </a:xfrm>
          <a:custGeom>
            <a:avLst/>
            <a:gdLst/>
            <a:ahLst/>
            <a:cxnLst/>
            <a:rect l="l" t="t" r="r" b="b"/>
            <a:pathLst>
              <a:path w="303" h="189" extrusionOk="0">
                <a:moveTo>
                  <a:pt x="1" y="0"/>
                </a:moveTo>
                <a:lnTo>
                  <a:pt x="1" y="188"/>
                </a:lnTo>
                <a:lnTo>
                  <a:pt x="303" y="188"/>
                </a:lnTo>
                <a:cubicBezTo>
                  <a:pt x="303" y="114"/>
                  <a:pt x="274" y="51"/>
                  <a:pt x="23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rot="10800000">
            <a:off x="921170" y="-70488"/>
            <a:ext cx="38212" cy="51336"/>
          </a:xfrm>
          <a:custGeom>
            <a:avLst/>
            <a:gdLst/>
            <a:ahLst/>
            <a:cxnLst/>
            <a:rect l="l" t="t" r="r" b="b"/>
            <a:pathLst>
              <a:path w="600" h="600" extrusionOk="0">
                <a:moveTo>
                  <a:pt x="303" y="1"/>
                </a:moveTo>
                <a:cubicBezTo>
                  <a:pt x="138" y="1"/>
                  <a:pt x="1" y="133"/>
                  <a:pt x="1" y="297"/>
                </a:cubicBezTo>
                <a:cubicBezTo>
                  <a:pt x="1" y="462"/>
                  <a:pt x="138" y="599"/>
                  <a:pt x="303" y="599"/>
                </a:cubicBezTo>
                <a:cubicBezTo>
                  <a:pt x="467" y="599"/>
                  <a:pt x="600" y="462"/>
                  <a:pt x="600" y="297"/>
                </a:cubicBezTo>
                <a:cubicBezTo>
                  <a:pt x="600" y="133"/>
                  <a:pt x="467"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rot="10800000">
            <a:off x="876718" y="15071"/>
            <a:ext cx="18979" cy="25497"/>
          </a:xfrm>
          <a:custGeom>
            <a:avLst/>
            <a:gdLst/>
            <a:ahLst/>
            <a:cxnLst/>
            <a:rect l="l" t="t" r="r" b="b"/>
            <a:pathLst>
              <a:path w="298" h="298" extrusionOk="0">
                <a:moveTo>
                  <a:pt x="0" y="0"/>
                </a:moveTo>
                <a:cubicBezTo>
                  <a:pt x="0" y="166"/>
                  <a:pt x="133"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rot="10800000">
            <a:off x="984538" y="15071"/>
            <a:ext cx="19297" cy="25497"/>
          </a:xfrm>
          <a:custGeom>
            <a:avLst/>
            <a:gdLst/>
            <a:ahLst/>
            <a:cxnLst/>
            <a:rect l="l" t="t" r="r" b="b"/>
            <a:pathLst>
              <a:path w="303" h="298" extrusionOk="0">
                <a:moveTo>
                  <a:pt x="1" y="0"/>
                </a:moveTo>
                <a:lnTo>
                  <a:pt x="1" y="298"/>
                </a:lnTo>
                <a:cubicBezTo>
                  <a:pt x="166" y="298"/>
                  <a:pt x="303" y="166"/>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rot="10800000">
            <a:off x="1003771" y="40482"/>
            <a:ext cx="18915" cy="16684"/>
          </a:xfrm>
          <a:custGeom>
            <a:avLst/>
            <a:gdLst/>
            <a:ahLst/>
            <a:cxnLst/>
            <a:rect l="l" t="t" r="r" b="b"/>
            <a:pathLst>
              <a:path w="297" h="195" extrusionOk="0">
                <a:moveTo>
                  <a:pt x="75" y="1"/>
                </a:moveTo>
                <a:cubicBezTo>
                  <a:pt x="28" y="53"/>
                  <a:pt x="0" y="120"/>
                  <a:pt x="0" y="194"/>
                </a:cubicBezTo>
                <a:lnTo>
                  <a:pt x="297" y="194"/>
                </a:lnTo>
                <a:lnTo>
                  <a:pt x="297" y="6"/>
                </a:lnTo>
                <a:cubicBezTo>
                  <a:pt x="222" y="6"/>
                  <a:pt x="151" y="1"/>
                  <a:pt x="75"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rot="10800000">
            <a:off x="1111590" y="40482"/>
            <a:ext cx="19234" cy="25839"/>
          </a:xfrm>
          <a:custGeom>
            <a:avLst/>
            <a:gdLst/>
            <a:ahLst/>
            <a:cxnLst/>
            <a:rect l="l" t="t" r="r" b="b"/>
            <a:pathLst>
              <a:path w="302" h="302" extrusionOk="0">
                <a:moveTo>
                  <a:pt x="0" y="0"/>
                </a:moveTo>
                <a:lnTo>
                  <a:pt x="0" y="301"/>
                </a:lnTo>
                <a:lnTo>
                  <a:pt x="301" y="301"/>
                </a:lnTo>
                <a:cubicBezTo>
                  <a:pt x="301" y="136"/>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rot="10800000">
            <a:off x="1048159" y="-70488"/>
            <a:ext cx="38276" cy="51336"/>
          </a:xfrm>
          <a:custGeom>
            <a:avLst/>
            <a:gdLst/>
            <a:ahLst/>
            <a:cxnLst/>
            <a:rect l="l" t="t" r="r" b="b"/>
            <a:pathLst>
              <a:path w="601" h="600" extrusionOk="0">
                <a:moveTo>
                  <a:pt x="303" y="1"/>
                </a:moveTo>
                <a:cubicBezTo>
                  <a:pt x="137" y="1"/>
                  <a:pt x="1" y="133"/>
                  <a:pt x="1" y="297"/>
                </a:cubicBezTo>
                <a:cubicBezTo>
                  <a:pt x="1" y="462"/>
                  <a:pt x="137" y="599"/>
                  <a:pt x="303" y="599"/>
                </a:cubicBezTo>
                <a:cubicBezTo>
                  <a:pt x="468" y="599"/>
                  <a:pt x="600" y="462"/>
                  <a:pt x="600" y="297"/>
                </a:cubicBezTo>
                <a:cubicBezTo>
                  <a:pt x="600" y="133"/>
                  <a:pt x="468"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10800000">
            <a:off x="1003771" y="15071"/>
            <a:ext cx="18915" cy="25497"/>
          </a:xfrm>
          <a:custGeom>
            <a:avLst/>
            <a:gdLst/>
            <a:ahLst/>
            <a:cxnLst/>
            <a:rect l="l" t="t" r="r" b="b"/>
            <a:pathLst>
              <a:path w="297" h="298" extrusionOk="0">
                <a:moveTo>
                  <a:pt x="0" y="0"/>
                </a:moveTo>
                <a:cubicBezTo>
                  <a:pt x="0" y="166"/>
                  <a:pt x="131" y="298"/>
                  <a:pt x="297" y="298"/>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rot="10800000">
            <a:off x="1111590" y="15071"/>
            <a:ext cx="19234" cy="25497"/>
          </a:xfrm>
          <a:custGeom>
            <a:avLst/>
            <a:gdLst/>
            <a:ahLst/>
            <a:cxnLst/>
            <a:rect l="l" t="t" r="r" b="b"/>
            <a:pathLst>
              <a:path w="302" h="298" extrusionOk="0">
                <a:moveTo>
                  <a:pt x="0" y="0"/>
                </a:moveTo>
                <a:lnTo>
                  <a:pt x="0" y="298"/>
                </a:lnTo>
                <a:cubicBezTo>
                  <a:pt x="166" y="298"/>
                  <a:pt x="301" y="166"/>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rot="10800000">
            <a:off x="1130760" y="40482"/>
            <a:ext cx="19042" cy="25839"/>
          </a:xfrm>
          <a:custGeom>
            <a:avLst/>
            <a:gdLst/>
            <a:ahLst/>
            <a:cxnLst/>
            <a:rect l="l" t="t" r="r" b="b"/>
            <a:pathLst>
              <a:path w="299" h="302" extrusionOk="0">
                <a:moveTo>
                  <a:pt x="298" y="0"/>
                </a:moveTo>
                <a:cubicBezTo>
                  <a:pt x="133" y="0"/>
                  <a:pt x="1" y="136"/>
                  <a:pt x="1" y="301"/>
                </a:cubicBezTo>
                <a:lnTo>
                  <a:pt x="298" y="301"/>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10800000">
            <a:off x="1238579" y="40482"/>
            <a:ext cx="19361" cy="25839"/>
          </a:xfrm>
          <a:custGeom>
            <a:avLst/>
            <a:gdLst/>
            <a:ahLst/>
            <a:cxnLst/>
            <a:rect l="l" t="t" r="r" b="b"/>
            <a:pathLst>
              <a:path w="304" h="302" extrusionOk="0">
                <a:moveTo>
                  <a:pt x="1" y="0"/>
                </a:moveTo>
                <a:lnTo>
                  <a:pt x="1" y="301"/>
                </a:lnTo>
                <a:lnTo>
                  <a:pt x="303" y="301"/>
                </a:lnTo>
                <a:cubicBezTo>
                  <a:pt x="303"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rot="10800000">
            <a:off x="1175275" y="-70488"/>
            <a:ext cx="38149" cy="51336"/>
          </a:xfrm>
          <a:custGeom>
            <a:avLst/>
            <a:gdLst/>
            <a:ahLst/>
            <a:cxnLst/>
            <a:rect l="l" t="t" r="r" b="b"/>
            <a:pathLst>
              <a:path w="599" h="600" extrusionOk="0">
                <a:moveTo>
                  <a:pt x="302" y="1"/>
                </a:moveTo>
                <a:cubicBezTo>
                  <a:pt x="137" y="1"/>
                  <a:pt x="0" y="133"/>
                  <a:pt x="0" y="297"/>
                </a:cubicBezTo>
                <a:cubicBezTo>
                  <a:pt x="0" y="462"/>
                  <a:pt x="137" y="599"/>
                  <a:pt x="302" y="599"/>
                </a:cubicBezTo>
                <a:cubicBezTo>
                  <a:pt x="467" y="599"/>
                  <a:pt x="599" y="462"/>
                  <a:pt x="599" y="297"/>
                </a:cubicBezTo>
                <a:cubicBezTo>
                  <a:pt x="599" y="133"/>
                  <a:pt x="467" y="1"/>
                  <a:pt x="302"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rot="10800000">
            <a:off x="1130760" y="15071"/>
            <a:ext cx="19042" cy="25497"/>
          </a:xfrm>
          <a:custGeom>
            <a:avLst/>
            <a:gdLst/>
            <a:ahLst/>
            <a:cxnLst/>
            <a:rect l="l" t="t" r="r" b="b"/>
            <a:pathLst>
              <a:path w="299" h="298" extrusionOk="0">
                <a:moveTo>
                  <a:pt x="1" y="0"/>
                </a:moveTo>
                <a:cubicBezTo>
                  <a:pt x="1" y="166"/>
                  <a:pt x="133"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rot="10800000">
            <a:off x="1238579" y="15071"/>
            <a:ext cx="19361" cy="25497"/>
          </a:xfrm>
          <a:custGeom>
            <a:avLst/>
            <a:gdLst/>
            <a:ahLst/>
            <a:cxnLst/>
            <a:rect l="l" t="t" r="r" b="b"/>
            <a:pathLst>
              <a:path w="304" h="298" extrusionOk="0">
                <a:moveTo>
                  <a:pt x="1" y="0"/>
                </a:moveTo>
                <a:lnTo>
                  <a:pt x="1" y="298"/>
                </a:lnTo>
                <a:cubicBezTo>
                  <a:pt x="166" y="298"/>
                  <a:pt x="303" y="166"/>
                  <a:pt x="303"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rot="10800000">
            <a:off x="1365950" y="40482"/>
            <a:ext cx="18979" cy="25839"/>
          </a:xfrm>
          <a:custGeom>
            <a:avLst/>
            <a:gdLst/>
            <a:ahLst/>
            <a:cxnLst/>
            <a:rect l="l" t="t" r="r" b="b"/>
            <a:pathLst>
              <a:path w="298" h="302" extrusionOk="0">
                <a:moveTo>
                  <a:pt x="1" y="0"/>
                </a:moveTo>
                <a:lnTo>
                  <a:pt x="1" y="301"/>
                </a:lnTo>
                <a:lnTo>
                  <a:pt x="297" y="301"/>
                </a:lnTo>
                <a:cubicBezTo>
                  <a:pt x="297"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rot="10800000">
            <a:off x="1257876" y="40482"/>
            <a:ext cx="18915" cy="25839"/>
          </a:xfrm>
          <a:custGeom>
            <a:avLst/>
            <a:gdLst/>
            <a:ahLst/>
            <a:cxnLst/>
            <a:rect l="l" t="t" r="r" b="b"/>
            <a:pathLst>
              <a:path w="297" h="302" extrusionOk="0">
                <a:moveTo>
                  <a:pt x="297" y="0"/>
                </a:moveTo>
                <a:cubicBezTo>
                  <a:pt x="132" y="0"/>
                  <a:pt x="0" y="136"/>
                  <a:pt x="0" y="301"/>
                </a:cubicBezTo>
                <a:lnTo>
                  <a:pt x="297" y="301"/>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rot="10800000">
            <a:off x="1306531" y="100117"/>
            <a:ext cx="33054" cy="20363"/>
          </a:xfrm>
          <a:custGeom>
            <a:avLst/>
            <a:gdLst/>
            <a:ahLst/>
            <a:cxnLst/>
            <a:rect l="l" t="t" r="r" b="b"/>
            <a:pathLst>
              <a:path w="519" h="238" extrusionOk="0">
                <a:moveTo>
                  <a:pt x="1" y="1"/>
                </a:moveTo>
                <a:lnTo>
                  <a:pt x="1" y="1"/>
                </a:lnTo>
                <a:cubicBezTo>
                  <a:pt x="29" y="133"/>
                  <a:pt x="142" y="237"/>
                  <a:pt x="288" y="237"/>
                </a:cubicBezTo>
                <a:cubicBezTo>
                  <a:pt x="382" y="237"/>
                  <a:pt x="462" y="190"/>
                  <a:pt x="519" y="118"/>
                </a:cubicBezTo>
                <a:cubicBezTo>
                  <a:pt x="345" y="81"/>
                  <a:pt x="170" y="44"/>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rot="10800000">
            <a:off x="1302264" y="-70488"/>
            <a:ext cx="38276" cy="51336"/>
          </a:xfrm>
          <a:custGeom>
            <a:avLst/>
            <a:gdLst/>
            <a:ahLst/>
            <a:cxnLst/>
            <a:rect l="l" t="t" r="r" b="b"/>
            <a:pathLst>
              <a:path w="601" h="600" extrusionOk="0">
                <a:moveTo>
                  <a:pt x="303" y="1"/>
                </a:moveTo>
                <a:cubicBezTo>
                  <a:pt x="133" y="1"/>
                  <a:pt x="1" y="133"/>
                  <a:pt x="1" y="297"/>
                </a:cubicBezTo>
                <a:cubicBezTo>
                  <a:pt x="1" y="462"/>
                  <a:pt x="133" y="599"/>
                  <a:pt x="303" y="599"/>
                </a:cubicBezTo>
                <a:cubicBezTo>
                  <a:pt x="468" y="599"/>
                  <a:pt x="601" y="462"/>
                  <a:pt x="601" y="297"/>
                </a:cubicBezTo>
                <a:cubicBezTo>
                  <a:pt x="601" y="133"/>
                  <a:pt x="468" y="1"/>
                  <a:pt x="303"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rot="10800000">
            <a:off x="1257876" y="15071"/>
            <a:ext cx="18915" cy="25497"/>
          </a:xfrm>
          <a:custGeom>
            <a:avLst/>
            <a:gdLst/>
            <a:ahLst/>
            <a:cxnLst/>
            <a:rect l="l" t="t" r="r" b="b"/>
            <a:pathLst>
              <a:path w="297" h="298" extrusionOk="0">
                <a:moveTo>
                  <a:pt x="0" y="0"/>
                </a:moveTo>
                <a:cubicBezTo>
                  <a:pt x="0" y="166"/>
                  <a:pt x="132" y="298"/>
                  <a:pt x="297" y="298"/>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rot="10800000">
            <a:off x="1365950" y="15071"/>
            <a:ext cx="18979" cy="25497"/>
          </a:xfrm>
          <a:custGeom>
            <a:avLst/>
            <a:gdLst/>
            <a:ahLst/>
            <a:cxnLst/>
            <a:rect l="l" t="t" r="r" b="b"/>
            <a:pathLst>
              <a:path w="298" h="298" extrusionOk="0">
                <a:moveTo>
                  <a:pt x="1" y="0"/>
                </a:moveTo>
                <a:lnTo>
                  <a:pt x="1" y="298"/>
                </a:lnTo>
                <a:cubicBezTo>
                  <a:pt x="166"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rot="10800000">
            <a:off x="1384865" y="40482"/>
            <a:ext cx="18979" cy="25839"/>
          </a:xfrm>
          <a:custGeom>
            <a:avLst/>
            <a:gdLst/>
            <a:ahLst/>
            <a:cxnLst/>
            <a:rect l="l" t="t" r="r" b="b"/>
            <a:pathLst>
              <a:path w="298" h="302" extrusionOk="0">
                <a:moveTo>
                  <a:pt x="298" y="0"/>
                </a:moveTo>
                <a:cubicBezTo>
                  <a:pt x="132" y="0"/>
                  <a:pt x="0" y="136"/>
                  <a:pt x="0" y="301"/>
                </a:cubicBezTo>
                <a:lnTo>
                  <a:pt x="298" y="301"/>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rot="10800000">
            <a:off x="1492939" y="40482"/>
            <a:ext cx="19042" cy="25839"/>
          </a:xfrm>
          <a:custGeom>
            <a:avLst/>
            <a:gdLst/>
            <a:ahLst/>
            <a:cxnLst/>
            <a:rect l="l" t="t" r="r" b="b"/>
            <a:pathLst>
              <a:path w="299" h="302" extrusionOk="0">
                <a:moveTo>
                  <a:pt x="0" y="0"/>
                </a:moveTo>
                <a:lnTo>
                  <a:pt x="0" y="301"/>
                </a:lnTo>
                <a:lnTo>
                  <a:pt x="298" y="301"/>
                </a:lnTo>
                <a:cubicBezTo>
                  <a:pt x="298" y="136"/>
                  <a:pt x="166"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rot="10800000">
            <a:off x="1429317" y="100117"/>
            <a:ext cx="38212" cy="51422"/>
          </a:xfrm>
          <a:custGeom>
            <a:avLst/>
            <a:gdLst/>
            <a:ahLst/>
            <a:cxnLst/>
            <a:rect l="l" t="t" r="r" b="b"/>
            <a:pathLst>
              <a:path w="600" h="601" extrusionOk="0">
                <a:moveTo>
                  <a:pt x="297" y="0"/>
                </a:moveTo>
                <a:cubicBezTo>
                  <a:pt x="133" y="0"/>
                  <a:pt x="1" y="133"/>
                  <a:pt x="1" y="298"/>
                </a:cubicBezTo>
                <a:cubicBezTo>
                  <a:pt x="1"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rot="10800000">
            <a:off x="1492939" y="15071"/>
            <a:ext cx="19042" cy="25497"/>
          </a:xfrm>
          <a:custGeom>
            <a:avLst/>
            <a:gdLst/>
            <a:ahLst/>
            <a:cxnLst/>
            <a:rect l="l" t="t" r="r" b="b"/>
            <a:pathLst>
              <a:path w="299" h="298" extrusionOk="0">
                <a:moveTo>
                  <a:pt x="0" y="0"/>
                </a:moveTo>
                <a:lnTo>
                  <a:pt x="0" y="298"/>
                </a:lnTo>
                <a:cubicBezTo>
                  <a:pt x="166" y="298"/>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rot="10800000">
            <a:off x="1384865" y="15071"/>
            <a:ext cx="18979" cy="25497"/>
          </a:xfrm>
          <a:custGeom>
            <a:avLst/>
            <a:gdLst/>
            <a:ahLst/>
            <a:cxnLst/>
            <a:rect l="l" t="t" r="r" b="b"/>
            <a:pathLst>
              <a:path w="298" h="298" extrusionOk="0">
                <a:moveTo>
                  <a:pt x="0" y="0"/>
                </a:moveTo>
                <a:cubicBezTo>
                  <a:pt x="0" y="166"/>
                  <a:pt x="132"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rot="10800000">
            <a:off x="1429317" y="-70488"/>
            <a:ext cx="38212" cy="51336"/>
          </a:xfrm>
          <a:custGeom>
            <a:avLst/>
            <a:gdLst/>
            <a:ahLst/>
            <a:cxnLst/>
            <a:rect l="l" t="t" r="r" b="b"/>
            <a:pathLst>
              <a:path w="600" h="600" extrusionOk="0">
                <a:moveTo>
                  <a:pt x="297" y="1"/>
                </a:moveTo>
                <a:cubicBezTo>
                  <a:pt x="133" y="1"/>
                  <a:pt x="1" y="133"/>
                  <a:pt x="1" y="297"/>
                </a:cubicBezTo>
                <a:cubicBezTo>
                  <a:pt x="1"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rot="10800000">
            <a:off x="1620055" y="211088"/>
            <a:ext cx="18915" cy="7358"/>
          </a:xfrm>
          <a:custGeom>
            <a:avLst/>
            <a:gdLst/>
            <a:ahLst/>
            <a:cxnLst/>
            <a:rect l="l" t="t" r="r" b="b"/>
            <a:pathLst>
              <a:path w="297" h="86" extrusionOk="0">
                <a:moveTo>
                  <a:pt x="0" y="0"/>
                </a:moveTo>
                <a:lnTo>
                  <a:pt x="0" y="85"/>
                </a:lnTo>
                <a:lnTo>
                  <a:pt x="297" y="85"/>
                </a:lnTo>
                <a:lnTo>
                  <a:pt x="297" y="70"/>
                </a:lnTo>
                <a:cubicBezTo>
                  <a:pt x="198" y="47"/>
                  <a:pt x="99" y="24"/>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rot="10800000">
            <a:off x="1511917" y="40482"/>
            <a:ext cx="19234" cy="25839"/>
          </a:xfrm>
          <a:custGeom>
            <a:avLst/>
            <a:gdLst/>
            <a:ahLst/>
            <a:cxnLst/>
            <a:rect l="l" t="t" r="r" b="b"/>
            <a:pathLst>
              <a:path w="302" h="302" extrusionOk="0">
                <a:moveTo>
                  <a:pt x="301" y="0"/>
                </a:moveTo>
                <a:cubicBezTo>
                  <a:pt x="136" y="0"/>
                  <a:pt x="0" y="136"/>
                  <a:pt x="0" y="301"/>
                </a:cubicBezTo>
                <a:lnTo>
                  <a:pt x="301" y="301"/>
                </a:ln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rot="10800000">
            <a:off x="1620055" y="185762"/>
            <a:ext cx="18915" cy="25411"/>
          </a:xfrm>
          <a:custGeom>
            <a:avLst/>
            <a:gdLst/>
            <a:ahLst/>
            <a:cxnLst/>
            <a:rect l="l" t="t" r="r" b="b"/>
            <a:pathLst>
              <a:path w="297" h="297" extrusionOk="0">
                <a:moveTo>
                  <a:pt x="0" y="0"/>
                </a:moveTo>
                <a:lnTo>
                  <a:pt x="0" y="297"/>
                </a:lnTo>
                <a:cubicBezTo>
                  <a:pt x="165" y="297"/>
                  <a:pt x="297" y="165"/>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rot="10800000">
            <a:off x="1556305" y="100117"/>
            <a:ext cx="38276" cy="51422"/>
          </a:xfrm>
          <a:custGeom>
            <a:avLst/>
            <a:gdLst/>
            <a:ahLst/>
            <a:cxnLst/>
            <a:rect l="l" t="t" r="r" b="b"/>
            <a:pathLst>
              <a:path w="601" h="601" extrusionOk="0">
                <a:moveTo>
                  <a:pt x="298" y="0"/>
                </a:moveTo>
                <a:cubicBezTo>
                  <a:pt x="133" y="0"/>
                  <a:pt x="0" y="133"/>
                  <a:pt x="0" y="298"/>
                </a:cubicBezTo>
                <a:cubicBezTo>
                  <a:pt x="0" y="463"/>
                  <a:pt x="133" y="600"/>
                  <a:pt x="298" y="600"/>
                </a:cubicBezTo>
                <a:cubicBezTo>
                  <a:pt x="463" y="600"/>
                  <a:pt x="600" y="463"/>
                  <a:pt x="600" y="298"/>
                </a:cubicBezTo>
                <a:cubicBezTo>
                  <a:pt x="600" y="133"/>
                  <a:pt x="463"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rot="10800000">
            <a:off x="1620055" y="40482"/>
            <a:ext cx="18915" cy="25839"/>
          </a:xfrm>
          <a:custGeom>
            <a:avLst/>
            <a:gdLst/>
            <a:ahLst/>
            <a:cxnLst/>
            <a:rect l="l" t="t" r="r" b="b"/>
            <a:pathLst>
              <a:path w="297" h="302" extrusionOk="0">
                <a:moveTo>
                  <a:pt x="0" y="0"/>
                </a:moveTo>
                <a:lnTo>
                  <a:pt x="0" y="301"/>
                </a:lnTo>
                <a:lnTo>
                  <a:pt x="297" y="301"/>
                </a:lnTo>
                <a:cubicBezTo>
                  <a:pt x="297" y="136"/>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rot="10800000">
            <a:off x="1620055" y="15071"/>
            <a:ext cx="18915" cy="25497"/>
          </a:xfrm>
          <a:custGeom>
            <a:avLst/>
            <a:gdLst/>
            <a:ahLst/>
            <a:cxnLst/>
            <a:rect l="l" t="t" r="r" b="b"/>
            <a:pathLst>
              <a:path w="297" h="298" extrusionOk="0">
                <a:moveTo>
                  <a:pt x="0" y="0"/>
                </a:moveTo>
                <a:lnTo>
                  <a:pt x="0" y="298"/>
                </a:lnTo>
                <a:cubicBezTo>
                  <a:pt x="165"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rot="10800000">
            <a:off x="1556305" y="-70488"/>
            <a:ext cx="38276" cy="51336"/>
          </a:xfrm>
          <a:custGeom>
            <a:avLst/>
            <a:gdLst/>
            <a:ahLst/>
            <a:cxnLst/>
            <a:rect l="l" t="t" r="r" b="b"/>
            <a:pathLst>
              <a:path w="601" h="600" extrusionOk="0">
                <a:moveTo>
                  <a:pt x="298" y="1"/>
                </a:moveTo>
                <a:cubicBezTo>
                  <a:pt x="133" y="1"/>
                  <a:pt x="0" y="133"/>
                  <a:pt x="0" y="297"/>
                </a:cubicBezTo>
                <a:cubicBezTo>
                  <a:pt x="0" y="462"/>
                  <a:pt x="133" y="599"/>
                  <a:pt x="298" y="599"/>
                </a:cubicBezTo>
                <a:cubicBezTo>
                  <a:pt x="463" y="599"/>
                  <a:pt x="600" y="462"/>
                  <a:pt x="600" y="297"/>
                </a:cubicBezTo>
                <a:cubicBezTo>
                  <a:pt x="600" y="133"/>
                  <a:pt x="463"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rot="10800000">
            <a:off x="1511917" y="15071"/>
            <a:ext cx="19234" cy="25497"/>
          </a:xfrm>
          <a:custGeom>
            <a:avLst/>
            <a:gdLst/>
            <a:ahLst/>
            <a:cxnLst/>
            <a:rect l="l" t="t" r="r" b="b"/>
            <a:pathLst>
              <a:path w="302" h="298" extrusionOk="0">
                <a:moveTo>
                  <a:pt x="0" y="0"/>
                </a:moveTo>
                <a:cubicBezTo>
                  <a:pt x="0" y="166"/>
                  <a:pt x="136" y="298"/>
                  <a:pt x="301" y="298"/>
                </a:cubicBez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rot="10800000">
            <a:off x="1638906" y="211088"/>
            <a:ext cx="19361" cy="12235"/>
          </a:xfrm>
          <a:custGeom>
            <a:avLst/>
            <a:gdLst/>
            <a:ahLst/>
            <a:cxnLst/>
            <a:rect l="l" t="t" r="r" b="b"/>
            <a:pathLst>
              <a:path w="304" h="143" extrusionOk="0">
                <a:moveTo>
                  <a:pt x="44" y="1"/>
                </a:moveTo>
                <a:cubicBezTo>
                  <a:pt x="20" y="42"/>
                  <a:pt x="1" y="90"/>
                  <a:pt x="1" y="142"/>
                </a:cubicBezTo>
                <a:lnTo>
                  <a:pt x="303" y="142"/>
                </a:lnTo>
                <a:lnTo>
                  <a:pt x="303" y="57"/>
                </a:lnTo>
                <a:cubicBezTo>
                  <a:pt x="214" y="38"/>
                  <a:pt x="129" y="19"/>
                  <a:pt x="44"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rot="10800000">
            <a:off x="1747044" y="211087"/>
            <a:ext cx="19042" cy="26010"/>
          </a:xfrm>
          <a:custGeom>
            <a:avLst/>
            <a:gdLst/>
            <a:ahLst/>
            <a:cxnLst/>
            <a:rect l="l" t="t" r="r" b="b"/>
            <a:pathLst>
              <a:path w="299" h="304" extrusionOk="0">
                <a:moveTo>
                  <a:pt x="1" y="1"/>
                </a:moveTo>
                <a:lnTo>
                  <a:pt x="1" y="303"/>
                </a:lnTo>
                <a:lnTo>
                  <a:pt x="298" y="303"/>
                </a:lnTo>
                <a:cubicBezTo>
                  <a:pt x="298"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rot="10800000">
            <a:off x="1747044" y="185762"/>
            <a:ext cx="19042" cy="25411"/>
          </a:xfrm>
          <a:custGeom>
            <a:avLst/>
            <a:gdLst/>
            <a:ahLst/>
            <a:cxnLst/>
            <a:rect l="l" t="t" r="r" b="b"/>
            <a:pathLst>
              <a:path w="299" h="297" extrusionOk="0">
                <a:moveTo>
                  <a:pt x="1" y="0"/>
                </a:moveTo>
                <a:lnTo>
                  <a:pt x="1" y="297"/>
                </a:lnTo>
                <a:cubicBezTo>
                  <a:pt x="166" y="297"/>
                  <a:pt x="298" y="165"/>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rot="10800000">
            <a:off x="1747044" y="40482"/>
            <a:ext cx="19042" cy="25839"/>
          </a:xfrm>
          <a:custGeom>
            <a:avLst/>
            <a:gdLst/>
            <a:ahLst/>
            <a:cxnLst/>
            <a:rect l="l" t="t" r="r" b="b"/>
            <a:pathLst>
              <a:path w="299" h="302" extrusionOk="0">
                <a:moveTo>
                  <a:pt x="1" y="0"/>
                </a:moveTo>
                <a:lnTo>
                  <a:pt x="1" y="301"/>
                </a:lnTo>
                <a:lnTo>
                  <a:pt x="298" y="301"/>
                </a:lnTo>
                <a:cubicBezTo>
                  <a:pt x="298"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rot="10800000">
            <a:off x="1638906" y="40482"/>
            <a:ext cx="19361" cy="25839"/>
          </a:xfrm>
          <a:custGeom>
            <a:avLst/>
            <a:gdLst/>
            <a:ahLst/>
            <a:cxnLst/>
            <a:rect l="l" t="t" r="r" b="b"/>
            <a:pathLst>
              <a:path w="304" h="302" extrusionOk="0">
                <a:moveTo>
                  <a:pt x="303" y="0"/>
                </a:moveTo>
                <a:cubicBezTo>
                  <a:pt x="138" y="0"/>
                  <a:pt x="1" y="136"/>
                  <a:pt x="1" y="301"/>
                </a:cubicBezTo>
                <a:lnTo>
                  <a:pt x="303" y="301"/>
                </a:ln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rot="10800000">
            <a:off x="1638906" y="185762"/>
            <a:ext cx="19361" cy="25411"/>
          </a:xfrm>
          <a:custGeom>
            <a:avLst/>
            <a:gdLst/>
            <a:ahLst/>
            <a:cxnLst/>
            <a:rect l="l" t="t" r="r" b="b"/>
            <a:pathLst>
              <a:path w="304" h="297" extrusionOk="0">
                <a:moveTo>
                  <a:pt x="1" y="0"/>
                </a:moveTo>
                <a:cubicBezTo>
                  <a:pt x="1" y="165"/>
                  <a:pt x="138" y="297"/>
                  <a:pt x="303" y="297"/>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rot="10800000">
            <a:off x="1683422" y="100117"/>
            <a:ext cx="38149" cy="51422"/>
          </a:xfrm>
          <a:custGeom>
            <a:avLst/>
            <a:gdLst/>
            <a:ahLst/>
            <a:cxnLst/>
            <a:rect l="l" t="t" r="r" b="b"/>
            <a:pathLst>
              <a:path w="599" h="601" extrusionOk="0">
                <a:moveTo>
                  <a:pt x="297" y="0"/>
                </a:moveTo>
                <a:cubicBezTo>
                  <a:pt x="133" y="0"/>
                  <a:pt x="0" y="133"/>
                  <a:pt x="0" y="298"/>
                </a:cubicBezTo>
                <a:cubicBezTo>
                  <a:pt x="0"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rot="10800000">
            <a:off x="1747044" y="15071"/>
            <a:ext cx="19042" cy="25497"/>
          </a:xfrm>
          <a:custGeom>
            <a:avLst/>
            <a:gdLst/>
            <a:ahLst/>
            <a:cxnLst/>
            <a:rect l="l" t="t" r="r" b="b"/>
            <a:pathLst>
              <a:path w="299" h="298" extrusionOk="0">
                <a:moveTo>
                  <a:pt x="1" y="0"/>
                </a:moveTo>
                <a:lnTo>
                  <a:pt x="1" y="298"/>
                </a:lnTo>
                <a:cubicBezTo>
                  <a:pt x="166" y="298"/>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rot="10800000">
            <a:off x="1638906" y="15071"/>
            <a:ext cx="19361" cy="25497"/>
          </a:xfrm>
          <a:custGeom>
            <a:avLst/>
            <a:gdLst/>
            <a:ahLst/>
            <a:cxnLst/>
            <a:rect l="l" t="t" r="r" b="b"/>
            <a:pathLst>
              <a:path w="304" h="298" extrusionOk="0">
                <a:moveTo>
                  <a:pt x="1" y="0"/>
                </a:moveTo>
                <a:cubicBezTo>
                  <a:pt x="1" y="166"/>
                  <a:pt x="138" y="298"/>
                  <a:pt x="303" y="298"/>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rot="10800000">
            <a:off x="1683422" y="-70488"/>
            <a:ext cx="38149" cy="51336"/>
          </a:xfrm>
          <a:custGeom>
            <a:avLst/>
            <a:gdLst/>
            <a:ahLst/>
            <a:cxnLst/>
            <a:rect l="l" t="t" r="r" b="b"/>
            <a:pathLst>
              <a:path w="599" h="600" extrusionOk="0">
                <a:moveTo>
                  <a:pt x="297" y="1"/>
                </a:moveTo>
                <a:cubicBezTo>
                  <a:pt x="133" y="1"/>
                  <a:pt x="0" y="133"/>
                  <a:pt x="0" y="297"/>
                </a:cubicBezTo>
                <a:cubicBezTo>
                  <a:pt x="0"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rot="10800000">
            <a:off x="1874096" y="211087"/>
            <a:ext cx="18979" cy="26010"/>
          </a:xfrm>
          <a:custGeom>
            <a:avLst/>
            <a:gdLst/>
            <a:ahLst/>
            <a:cxnLst/>
            <a:rect l="l" t="t" r="r" b="b"/>
            <a:pathLst>
              <a:path w="298" h="304" extrusionOk="0">
                <a:moveTo>
                  <a:pt x="1" y="1"/>
                </a:moveTo>
                <a:lnTo>
                  <a:pt x="1" y="303"/>
                </a:lnTo>
                <a:lnTo>
                  <a:pt x="297" y="303"/>
                </a:lnTo>
                <a:cubicBezTo>
                  <a:pt x="297" y="138"/>
                  <a:pt x="166" y="1"/>
                  <a:pt x="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rot="10800000">
            <a:off x="1766022" y="211087"/>
            <a:ext cx="19234" cy="26010"/>
          </a:xfrm>
          <a:custGeom>
            <a:avLst/>
            <a:gdLst/>
            <a:ahLst/>
            <a:cxnLst/>
            <a:rect l="l" t="t" r="r" b="b"/>
            <a:pathLst>
              <a:path w="302" h="304" extrusionOk="0">
                <a:moveTo>
                  <a:pt x="302" y="1"/>
                </a:moveTo>
                <a:cubicBezTo>
                  <a:pt x="137" y="1"/>
                  <a:pt x="1" y="138"/>
                  <a:pt x="1" y="303"/>
                </a:cubicBezTo>
                <a:lnTo>
                  <a:pt x="302" y="303"/>
                </a:lnTo>
                <a:lnTo>
                  <a:pt x="302"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rot="10800000">
            <a:off x="1874096" y="40482"/>
            <a:ext cx="18979" cy="25839"/>
          </a:xfrm>
          <a:custGeom>
            <a:avLst/>
            <a:gdLst/>
            <a:ahLst/>
            <a:cxnLst/>
            <a:rect l="l" t="t" r="r" b="b"/>
            <a:pathLst>
              <a:path w="298" h="302" extrusionOk="0">
                <a:moveTo>
                  <a:pt x="1" y="0"/>
                </a:moveTo>
                <a:lnTo>
                  <a:pt x="1" y="301"/>
                </a:lnTo>
                <a:lnTo>
                  <a:pt x="297" y="301"/>
                </a:lnTo>
                <a:cubicBezTo>
                  <a:pt x="297" y="136"/>
                  <a:pt x="166" y="0"/>
                  <a:pt x="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rot="10800000">
            <a:off x="1766022" y="185762"/>
            <a:ext cx="19234" cy="25411"/>
          </a:xfrm>
          <a:custGeom>
            <a:avLst/>
            <a:gdLst/>
            <a:ahLst/>
            <a:cxnLst/>
            <a:rect l="l" t="t" r="r" b="b"/>
            <a:pathLst>
              <a:path w="302" h="297" extrusionOk="0">
                <a:moveTo>
                  <a:pt x="1" y="0"/>
                </a:moveTo>
                <a:cubicBezTo>
                  <a:pt x="1" y="165"/>
                  <a:pt x="137" y="297"/>
                  <a:pt x="302" y="297"/>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rot="10800000">
            <a:off x="1766022" y="40482"/>
            <a:ext cx="19234" cy="25839"/>
          </a:xfrm>
          <a:custGeom>
            <a:avLst/>
            <a:gdLst/>
            <a:ahLst/>
            <a:cxnLst/>
            <a:rect l="l" t="t" r="r" b="b"/>
            <a:pathLst>
              <a:path w="302" h="302" extrusionOk="0">
                <a:moveTo>
                  <a:pt x="302" y="0"/>
                </a:moveTo>
                <a:cubicBezTo>
                  <a:pt x="137" y="0"/>
                  <a:pt x="1" y="136"/>
                  <a:pt x="1" y="301"/>
                </a:cubicBezTo>
                <a:lnTo>
                  <a:pt x="302" y="301"/>
                </a:ln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rot="10800000">
            <a:off x="1810410" y="100117"/>
            <a:ext cx="38276" cy="51422"/>
          </a:xfrm>
          <a:custGeom>
            <a:avLst/>
            <a:gdLst/>
            <a:ahLst/>
            <a:cxnLst/>
            <a:rect l="l" t="t" r="r" b="b"/>
            <a:pathLst>
              <a:path w="601" h="601" extrusionOk="0">
                <a:moveTo>
                  <a:pt x="298" y="0"/>
                </a:moveTo>
                <a:cubicBezTo>
                  <a:pt x="133" y="0"/>
                  <a:pt x="1" y="133"/>
                  <a:pt x="1" y="298"/>
                </a:cubicBezTo>
                <a:cubicBezTo>
                  <a:pt x="1" y="463"/>
                  <a:pt x="133" y="600"/>
                  <a:pt x="298" y="600"/>
                </a:cubicBezTo>
                <a:cubicBezTo>
                  <a:pt x="464" y="600"/>
                  <a:pt x="601" y="463"/>
                  <a:pt x="601" y="298"/>
                </a:cubicBezTo>
                <a:cubicBezTo>
                  <a:pt x="601" y="133"/>
                  <a:pt x="464"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rot="10800000">
            <a:off x="1874096" y="185762"/>
            <a:ext cx="18979" cy="25411"/>
          </a:xfrm>
          <a:custGeom>
            <a:avLst/>
            <a:gdLst/>
            <a:ahLst/>
            <a:cxnLst/>
            <a:rect l="l" t="t" r="r" b="b"/>
            <a:pathLst>
              <a:path w="298" h="297" extrusionOk="0">
                <a:moveTo>
                  <a:pt x="1" y="0"/>
                </a:moveTo>
                <a:lnTo>
                  <a:pt x="1" y="297"/>
                </a:lnTo>
                <a:cubicBezTo>
                  <a:pt x="166" y="297"/>
                  <a:pt x="297" y="165"/>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rot="10800000">
            <a:off x="1766022" y="15071"/>
            <a:ext cx="19234" cy="25497"/>
          </a:xfrm>
          <a:custGeom>
            <a:avLst/>
            <a:gdLst/>
            <a:ahLst/>
            <a:cxnLst/>
            <a:rect l="l" t="t" r="r" b="b"/>
            <a:pathLst>
              <a:path w="302" h="298" extrusionOk="0">
                <a:moveTo>
                  <a:pt x="1" y="0"/>
                </a:moveTo>
                <a:cubicBezTo>
                  <a:pt x="1" y="166"/>
                  <a:pt x="137" y="298"/>
                  <a:pt x="302" y="298"/>
                </a:cubicBezTo>
                <a:lnTo>
                  <a:pt x="302"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rot="10800000">
            <a:off x="1874096" y="15071"/>
            <a:ext cx="18979" cy="25497"/>
          </a:xfrm>
          <a:custGeom>
            <a:avLst/>
            <a:gdLst/>
            <a:ahLst/>
            <a:cxnLst/>
            <a:rect l="l" t="t" r="r" b="b"/>
            <a:pathLst>
              <a:path w="298" h="298" extrusionOk="0">
                <a:moveTo>
                  <a:pt x="1" y="0"/>
                </a:moveTo>
                <a:lnTo>
                  <a:pt x="1" y="298"/>
                </a:lnTo>
                <a:cubicBezTo>
                  <a:pt x="166" y="298"/>
                  <a:pt x="297" y="166"/>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rot="10800000">
            <a:off x="1810410" y="-70488"/>
            <a:ext cx="38276" cy="51336"/>
          </a:xfrm>
          <a:custGeom>
            <a:avLst/>
            <a:gdLst/>
            <a:ahLst/>
            <a:cxnLst/>
            <a:rect l="l" t="t" r="r" b="b"/>
            <a:pathLst>
              <a:path w="601" h="600" extrusionOk="0">
                <a:moveTo>
                  <a:pt x="298" y="1"/>
                </a:moveTo>
                <a:cubicBezTo>
                  <a:pt x="133" y="1"/>
                  <a:pt x="1" y="133"/>
                  <a:pt x="1" y="297"/>
                </a:cubicBezTo>
                <a:cubicBezTo>
                  <a:pt x="1" y="462"/>
                  <a:pt x="133" y="599"/>
                  <a:pt x="298" y="599"/>
                </a:cubicBezTo>
                <a:cubicBezTo>
                  <a:pt x="464" y="599"/>
                  <a:pt x="601" y="462"/>
                  <a:pt x="601" y="297"/>
                </a:cubicBezTo>
                <a:cubicBezTo>
                  <a:pt x="601" y="133"/>
                  <a:pt x="464"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rot="10800000">
            <a:off x="2001149" y="211087"/>
            <a:ext cx="18979" cy="26010"/>
          </a:xfrm>
          <a:custGeom>
            <a:avLst/>
            <a:gdLst/>
            <a:ahLst/>
            <a:cxnLst/>
            <a:rect l="l" t="t" r="r" b="b"/>
            <a:pathLst>
              <a:path w="298" h="304" extrusionOk="0">
                <a:moveTo>
                  <a:pt x="0" y="1"/>
                </a:moveTo>
                <a:lnTo>
                  <a:pt x="0" y="303"/>
                </a:lnTo>
                <a:lnTo>
                  <a:pt x="298" y="303"/>
                </a:lnTo>
                <a:cubicBezTo>
                  <a:pt x="298" y="138"/>
                  <a:pt x="165"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rot="10800000">
            <a:off x="1940775" y="270894"/>
            <a:ext cx="32799" cy="14631"/>
          </a:xfrm>
          <a:custGeom>
            <a:avLst/>
            <a:gdLst/>
            <a:ahLst/>
            <a:cxnLst/>
            <a:rect l="l" t="t" r="r" b="b"/>
            <a:pathLst>
              <a:path w="515" h="171" extrusionOk="0">
                <a:moveTo>
                  <a:pt x="0" y="1"/>
                </a:moveTo>
                <a:cubicBezTo>
                  <a:pt x="48" y="101"/>
                  <a:pt x="146" y="171"/>
                  <a:pt x="264" y="171"/>
                </a:cubicBezTo>
                <a:cubicBezTo>
                  <a:pt x="373" y="171"/>
                  <a:pt x="462" y="110"/>
                  <a:pt x="514" y="25"/>
                </a:cubicBezTo>
                <a:cubicBezTo>
                  <a:pt x="344" y="16"/>
                  <a:pt x="170" y="6"/>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rot="10800000">
            <a:off x="1893011" y="211087"/>
            <a:ext cx="19297" cy="26010"/>
          </a:xfrm>
          <a:custGeom>
            <a:avLst/>
            <a:gdLst/>
            <a:ahLst/>
            <a:cxnLst/>
            <a:rect l="l" t="t" r="r" b="b"/>
            <a:pathLst>
              <a:path w="303" h="304" extrusionOk="0">
                <a:moveTo>
                  <a:pt x="303" y="1"/>
                </a:moveTo>
                <a:cubicBezTo>
                  <a:pt x="137" y="1"/>
                  <a:pt x="0" y="138"/>
                  <a:pt x="0" y="303"/>
                </a:cubicBezTo>
                <a:lnTo>
                  <a:pt x="303" y="303"/>
                </a:lnTo>
                <a:lnTo>
                  <a:pt x="303"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rot="10800000">
            <a:off x="2001149" y="40482"/>
            <a:ext cx="18979" cy="25839"/>
          </a:xfrm>
          <a:custGeom>
            <a:avLst/>
            <a:gdLst/>
            <a:ahLst/>
            <a:cxnLst/>
            <a:rect l="l" t="t" r="r" b="b"/>
            <a:pathLst>
              <a:path w="298" h="302" extrusionOk="0">
                <a:moveTo>
                  <a:pt x="0" y="0"/>
                </a:moveTo>
                <a:lnTo>
                  <a:pt x="0" y="301"/>
                </a:lnTo>
                <a:lnTo>
                  <a:pt x="298" y="301"/>
                </a:lnTo>
                <a:cubicBezTo>
                  <a:pt x="298" y="136"/>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rot="10800000">
            <a:off x="1937463" y="100117"/>
            <a:ext cx="38212" cy="51422"/>
          </a:xfrm>
          <a:custGeom>
            <a:avLst/>
            <a:gdLst/>
            <a:ahLst/>
            <a:cxnLst/>
            <a:rect l="l" t="t" r="r" b="b"/>
            <a:pathLst>
              <a:path w="600" h="601" extrusionOk="0">
                <a:moveTo>
                  <a:pt x="297" y="0"/>
                </a:moveTo>
                <a:cubicBezTo>
                  <a:pt x="133" y="0"/>
                  <a:pt x="0" y="133"/>
                  <a:pt x="0" y="298"/>
                </a:cubicBezTo>
                <a:cubicBezTo>
                  <a:pt x="0"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rot="10800000">
            <a:off x="1893011" y="40482"/>
            <a:ext cx="19297" cy="25839"/>
          </a:xfrm>
          <a:custGeom>
            <a:avLst/>
            <a:gdLst/>
            <a:ahLst/>
            <a:cxnLst/>
            <a:rect l="l" t="t" r="r" b="b"/>
            <a:pathLst>
              <a:path w="303" h="302" extrusionOk="0">
                <a:moveTo>
                  <a:pt x="303" y="0"/>
                </a:moveTo>
                <a:cubicBezTo>
                  <a:pt x="137" y="0"/>
                  <a:pt x="0" y="136"/>
                  <a:pt x="0" y="301"/>
                </a:cubicBezTo>
                <a:lnTo>
                  <a:pt x="303" y="301"/>
                </a:ln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rot="10800000">
            <a:off x="2001149" y="185762"/>
            <a:ext cx="18979" cy="25411"/>
          </a:xfrm>
          <a:custGeom>
            <a:avLst/>
            <a:gdLst/>
            <a:ahLst/>
            <a:cxnLst/>
            <a:rect l="l" t="t" r="r" b="b"/>
            <a:pathLst>
              <a:path w="298" h="297" extrusionOk="0">
                <a:moveTo>
                  <a:pt x="0" y="0"/>
                </a:moveTo>
                <a:lnTo>
                  <a:pt x="0" y="297"/>
                </a:lnTo>
                <a:cubicBezTo>
                  <a:pt x="165" y="297"/>
                  <a:pt x="298" y="165"/>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rot="10800000">
            <a:off x="1893011" y="185762"/>
            <a:ext cx="19297" cy="25411"/>
          </a:xfrm>
          <a:custGeom>
            <a:avLst/>
            <a:gdLst/>
            <a:ahLst/>
            <a:cxnLst/>
            <a:rect l="l" t="t" r="r" b="b"/>
            <a:pathLst>
              <a:path w="303" h="297" extrusionOk="0">
                <a:moveTo>
                  <a:pt x="0" y="0"/>
                </a:moveTo>
                <a:cubicBezTo>
                  <a:pt x="0" y="165"/>
                  <a:pt x="137" y="297"/>
                  <a:pt x="303" y="297"/>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6"/>
          <p:cNvSpPr/>
          <p:nvPr/>
        </p:nvSpPr>
        <p:spPr>
          <a:xfrm rot="10800000">
            <a:off x="2001149" y="15071"/>
            <a:ext cx="18979" cy="25497"/>
          </a:xfrm>
          <a:custGeom>
            <a:avLst/>
            <a:gdLst/>
            <a:ahLst/>
            <a:cxnLst/>
            <a:rect l="l" t="t" r="r" b="b"/>
            <a:pathLst>
              <a:path w="298" h="298" extrusionOk="0">
                <a:moveTo>
                  <a:pt x="0" y="0"/>
                </a:moveTo>
                <a:lnTo>
                  <a:pt x="0" y="298"/>
                </a:lnTo>
                <a:cubicBezTo>
                  <a:pt x="165" y="298"/>
                  <a:pt x="298" y="166"/>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rot="10800000">
            <a:off x="1937463" y="-70488"/>
            <a:ext cx="38212" cy="51336"/>
          </a:xfrm>
          <a:custGeom>
            <a:avLst/>
            <a:gdLst/>
            <a:ahLst/>
            <a:cxnLst/>
            <a:rect l="l" t="t" r="r" b="b"/>
            <a:pathLst>
              <a:path w="600" h="600" extrusionOk="0">
                <a:moveTo>
                  <a:pt x="297" y="1"/>
                </a:moveTo>
                <a:cubicBezTo>
                  <a:pt x="133" y="1"/>
                  <a:pt x="0" y="133"/>
                  <a:pt x="0" y="297"/>
                </a:cubicBezTo>
                <a:cubicBezTo>
                  <a:pt x="0"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rot="10800000">
            <a:off x="1893011" y="15071"/>
            <a:ext cx="19297" cy="25497"/>
          </a:xfrm>
          <a:custGeom>
            <a:avLst/>
            <a:gdLst/>
            <a:ahLst/>
            <a:cxnLst/>
            <a:rect l="l" t="t" r="r" b="b"/>
            <a:pathLst>
              <a:path w="303" h="298" extrusionOk="0">
                <a:moveTo>
                  <a:pt x="0" y="0"/>
                </a:moveTo>
                <a:cubicBezTo>
                  <a:pt x="0" y="166"/>
                  <a:pt x="137" y="298"/>
                  <a:pt x="303" y="298"/>
                </a:cubicBezTo>
                <a:lnTo>
                  <a:pt x="303"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rot="10800000">
            <a:off x="2067509" y="270894"/>
            <a:ext cx="30697" cy="12920"/>
          </a:xfrm>
          <a:custGeom>
            <a:avLst/>
            <a:gdLst/>
            <a:ahLst/>
            <a:cxnLst/>
            <a:rect l="l" t="t" r="r" b="b"/>
            <a:pathLst>
              <a:path w="482" h="151" extrusionOk="0">
                <a:moveTo>
                  <a:pt x="481" y="0"/>
                </a:moveTo>
                <a:cubicBezTo>
                  <a:pt x="321" y="9"/>
                  <a:pt x="161" y="24"/>
                  <a:pt x="0" y="38"/>
                </a:cubicBezTo>
                <a:cubicBezTo>
                  <a:pt x="52" y="103"/>
                  <a:pt x="133" y="151"/>
                  <a:pt x="227" y="151"/>
                </a:cubicBezTo>
                <a:cubicBezTo>
                  <a:pt x="335" y="151"/>
                  <a:pt x="429" y="85"/>
                  <a:pt x="48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rot="10800000">
            <a:off x="2128201" y="211087"/>
            <a:ext cx="19234" cy="26010"/>
          </a:xfrm>
          <a:custGeom>
            <a:avLst/>
            <a:gdLst/>
            <a:ahLst/>
            <a:cxnLst/>
            <a:rect l="l" t="t" r="r" b="b"/>
            <a:pathLst>
              <a:path w="302" h="304" extrusionOk="0">
                <a:moveTo>
                  <a:pt x="0" y="1"/>
                </a:moveTo>
                <a:lnTo>
                  <a:pt x="0" y="303"/>
                </a:lnTo>
                <a:lnTo>
                  <a:pt x="301" y="303"/>
                </a:lnTo>
                <a:cubicBezTo>
                  <a:pt x="301" y="138"/>
                  <a:pt x="170" y="1"/>
                  <a:pt x="0"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rot="10800000">
            <a:off x="2020063" y="211087"/>
            <a:ext cx="19234" cy="26010"/>
          </a:xfrm>
          <a:custGeom>
            <a:avLst/>
            <a:gdLst/>
            <a:ahLst/>
            <a:cxnLst/>
            <a:rect l="l" t="t" r="r" b="b"/>
            <a:pathLst>
              <a:path w="302" h="304" extrusionOk="0">
                <a:moveTo>
                  <a:pt x="301" y="1"/>
                </a:moveTo>
                <a:cubicBezTo>
                  <a:pt x="136" y="1"/>
                  <a:pt x="0" y="138"/>
                  <a:pt x="0" y="303"/>
                </a:cubicBezTo>
                <a:lnTo>
                  <a:pt x="301" y="303"/>
                </a:lnTo>
                <a:lnTo>
                  <a:pt x="301"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rot="10800000">
            <a:off x="2128201" y="185762"/>
            <a:ext cx="19234" cy="25411"/>
          </a:xfrm>
          <a:custGeom>
            <a:avLst/>
            <a:gdLst/>
            <a:ahLst/>
            <a:cxnLst/>
            <a:rect l="l" t="t" r="r" b="b"/>
            <a:pathLst>
              <a:path w="302" h="297" extrusionOk="0">
                <a:moveTo>
                  <a:pt x="0" y="0"/>
                </a:moveTo>
                <a:lnTo>
                  <a:pt x="0" y="297"/>
                </a:lnTo>
                <a:cubicBezTo>
                  <a:pt x="170" y="297"/>
                  <a:pt x="301" y="165"/>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rot="10800000">
            <a:off x="2020063" y="185762"/>
            <a:ext cx="19234" cy="25411"/>
          </a:xfrm>
          <a:custGeom>
            <a:avLst/>
            <a:gdLst/>
            <a:ahLst/>
            <a:cxnLst/>
            <a:rect l="l" t="t" r="r" b="b"/>
            <a:pathLst>
              <a:path w="302" h="297" extrusionOk="0">
                <a:moveTo>
                  <a:pt x="0" y="0"/>
                </a:moveTo>
                <a:cubicBezTo>
                  <a:pt x="0" y="165"/>
                  <a:pt x="136" y="297"/>
                  <a:pt x="301" y="297"/>
                </a:cubicBez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rot="10800000">
            <a:off x="2020063" y="40482"/>
            <a:ext cx="19234" cy="25839"/>
          </a:xfrm>
          <a:custGeom>
            <a:avLst/>
            <a:gdLst/>
            <a:ahLst/>
            <a:cxnLst/>
            <a:rect l="l" t="t" r="r" b="b"/>
            <a:pathLst>
              <a:path w="302" h="302" extrusionOk="0">
                <a:moveTo>
                  <a:pt x="301" y="0"/>
                </a:moveTo>
                <a:cubicBezTo>
                  <a:pt x="136" y="0"/>
                  <a:pt x="0" y="136"/>
                  <a:pt x="0" y="301"/>
                </a:cubicBezTo>
                <a:lnTo>
                  <a:pt x="301" y="301"/>
                </a:ln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rot="10800000">
            <a:off x="2128201" y="40482"/>
            <a:ext cx="19234" cy="25839"/>
          </a:xfrm>
          <a:custGeom>
            <a:avLst/>
            <a:gdLst/>
            <a:ahLst/>
            <a:cxnLst/>
            <a:rect l="l" t="t" r="r" b="b"/>
            <a:pathLst>
              <a:path w="302" h="302" extrusionOk="0">
                <a:moveTo>
                  <a:pt x="0" y="0"/>
                </a:moveTo>
                <a:lnTo>
                  <a:pt x="0" y="301"/>
                </a:lnTo>
                <a:lnTo>
                  <a:pt x="301" y="301"/>
                </a:lnTo>
                <a:cubicBezTo>
                  <a:pt x="301" y="136"/>
                  <a:pt x="170"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rot="10800000">
            <a:off x="2064834" y="100117"/>
            <a:ext cx="37894" cy="51422"/>
          </a:xfrm>
          <a:custGeom>
            <a:avLst/>
            <a:gdLst/>
            <a:ahLst/>
            <a:cxnLst/>
            <a:rect l="l" t="t" r="r" b="b"/>
            <a:pathLst>
              <a:path w="595" h="601" extrusionOk="0">
                <a:moveTo>
                  <a:pt x="298" y="0"/>
                </a:moveTo>
                <a:cubicBezTo>
                  <a:pt x="133" y="0"/>
                  <a:pt x="0" y="133"/>
                  <a:pt x="0" y="298"/>
                </a:cubicBezTo>
                <a:cubicBezTo>
                  <a:pt x="0" y="463"/>
                  <a:pt x="133" y="600"/>
                  <a:pt x="298" y="600"/>
                </a:cubicBezTo>
                <a:cubicBezTo>
                  <a:pt x="463" y="600"/>
                  <a:pt x="594" y="463"/>
                  <a:pt x="594" y="298"/>
                </a:cubicBezTo>
                <a:cubicBezTo>
                  <a:pt x="594" y="133"/>
                  <a:pt x="463" y="0"/>
                  <a:pt x="298"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rot="10800000">
            <a:off x="2064834" y="-70488"/>
            <a:ext cx="37894" cy="51336"/>
          </a:xfrm>
          <a:custGeom>
            <a:avLst/>
            <a:gdLst/>
            <a:ahLst/>
            <a:cxnLst/>
            <a:rect l="l" t="t" r="r" b="b"/>
            <a:pathLst>
              <a:path w="595" h="600" extrusionOk="0">
                <a:moveTo>
                  <a:pt x="298" y="1"/>
                </a:moveTo>
                <a:cubicBezTo>
                  <a:pt x="133" y="1"/>
                  <a:pt x="0" y="133"/>
                  <a:pt x="0" y="297"/>
                </a:cubicBezTo>
                <a:cubicBezTo>
                  <a:pt x="0" y="462"/>
                  <a:pt x="133" y="599"/>
                  <a:pt x="298" y="599"/>
                </a:cubicBezTo>
                <a:cubicBezTo>
                  <a:pt x="463" y="599"/>
                  <a:pt x="594" y="462"/>
                  <a:pt x="594" y="297"/>
                </a:cubicBezTo>
                <a:cubicBezTo>
                  <a:pt x="594" y="133"/>
                  <a:pt x="463" y="1"/>
                  <a:pt x="298"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rot="10800000">
            <a:off x="2128201" y="15071"/>
            <a:ext cx="19234" cy="25497"/>
          </a:xfrm>
          <a:custGeom>
            <a:avLst/>
            <a:gdLst/>
            <a:ahLst/>
            <a:cxnLst/>
            <a:rect l="l" t="t" r="r" b="b"/>
            <a:pathLst>
              <a:path w="302" h="298" extrusionOk="0">
                <a:moveTo>
                  <a:pt x="0" y="0"/>
                </a:moveTo>
                <a:lnTo>
                  <a:pt x="0" y="298"/>
                </a:lnTo>
                <a:cubicBezTo>
                  <a:pt x="170" y="298"/>
                  <a:pt x="301" y="166"/>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rot="10800000">
            <a:off x="2020063" y="15071"/>
            <a:ext cx="19234" cy="25497"/>
          </a:xfrm>
          <a:custGeom>
            <a:avLst/>
            <a:gdLst/>
            <a:ahLst/>
            <a:cxnLst/>
            <a:rect l="l" t="t" r="r" b="b"/>
            <a:pathLst>
              <a:path w="302" h="298" extrusionOk="0">
                <a:moveTo>
                  <a:pt x="0" y="0"/>
                </a:moveTo>
                <a:cubicBezTo>
                  <a:pt x="0" y="166"/>
                  <a:pt x="136" y="298"/>
                  <a:pt x="301" y="298"/>
                </a:cubicBezTo>
                <a:lnTo>
                  <a:pt x="301"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rot="10800000">
            <a:off x="2255190" y="211088"/>
            <a:ext cx="19297" cy="23529"/>
          </a:xfrm>
          <a:custGeom>
            <a:avLst/>
            <a:gdLst/>
            <a:ahLst/>
            <a:cxnLst/>
            <a:rect l="l" t="t" r="r" b="b"/>
            <a:pathLst>
              <a:path w="303" h="275" extrusionOk="0">
                <a:moveTo>
                  <a:pt x="122" y="0"/>
                </a:moveTo>
                <a:cubicBezTo>
                  <a:pt x="80" y="15"/>
                  <a:pt x="43" y="24"/>
                  <a:pt x="0" y="38"/>
                </a:cubicBezTo>
                <a:lnTo>
                  <a:pt x="0" y="274"/>
                </a:lnTo>
                <a:lnTo>
                  <a:pt x="302" y="274"/>
                </a:lnTo>
                <a:cubicBezTo>
                  <a:pt x="302" y="151"/>
                  <a:pt x="226" y="48"/>
                  <a:pt x="12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rot="10800000">
            <a:off x="2147371" y="211087"/>
            <a:ext cx="19042" cy="26010"/>
          </a:xfrm>
          <a:custGeom>
            <a:avLst/>
            <a:gdLst/>
            <a:ahLst/>
            <a:cxnLst/>
            <a:rect l="l" t="t" r="r" b="b"/>
            <a:pathLst>
              <a:path w="299" h="304" extrusionOk="0">
                <a:moveTo>
                  <a:pt x="298" y="1"/>
                </a:moveTo>
                <a:cubicBezTo>
                  <a:pt x="133" y="1"/>
                  <a:pt x="1" y="138"/>
                  <a:pt x="1" y="303"/>
                </a:cubicBezTo>
                <a:lnTo>
                  <a:pt x="298" y="303"/>
                </a:lnTo>
                <a:lnTo>
                  <a:pt x="298"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rot="10800000">
            <a:off x="2191822" y="100117"/>
            <a:ext cx="38212" cy="51422"/>
          </a:xfrm>
          <a:custGeom>
            <a:avLst/>
            <a:gdLst/>
            <a:ahLst/>
            <a:cxnLst/>
            <a:rect l="l" t="t" r="r" b="b"/>
            <a:pathLst>
              <a:path w="600" h="601" extrusionOk="0">
                <a:moveTo>
                  <a:pt x="301" y="0"/>
                </a:moveTo>
                <a:cubicBezTo>
                  <a:pt x="137" y="0"/>
                  <a:pt x="0" y="133"/>
                  <a:pt x="0" y="298"/>
                </a:cubicBezTo>
                <a:cubicBezTo>
                  <a:pt x="0" y="463"/>
                  <a:pt x="137" y="600"/>
                  <a:pt x="301" y="600"/>
                </a:cubicBezTo>
                <a:cubicBezTo>
                  <a:pt x="467" y="600"/>
                  <a:pt x="599" y="463"/>
                  <a:pt x="599" y="298"/>
                </a:cubicBezTo>
                <a:cubicBezTo>
                  <a:pt x="599" y="133"/>
                  <a:pt x="467" y="0"/>
                  <a:pt x="301"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rot="10800000">
            <a:off x="2147371" y="185762"/>
            <a:ext cx="19042" cy="25411"/>
          </a:xfrm>
          <a:custGeom>
            <a:avLst/>
            <a:gdLst/>
            <a:ahLst/>
            <a:cxnLst/>
            <a:rect l="l" t="t" r="r" b="b"/>
            <a:pathLst>
              <a:path w="299" h="297" extrusionOk="0">
                <a:moveTo>
                  <a:pt x="1" y="0"/>
                </a:moveTo>
                <a:cubicBezTo>
                  <a:pt x="1" y="165"/>
                  <a:pt x="133" y="297"/>
                  <a:pt x="298" y="297"/>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rot="10800000">
            <a:off x="2255190" y="40482"/>
            <a:ext cx="19297" cy="25839"/>
          </a:xfrm>
          <a:custGeom>
            <a:avLst/>
            <a:gdLst/>
            <a:ahLst/>
            <a:cxnLst/>
            <a:rect l="l" t="t" r="r" b="b"/>
            <a:pathLst>
              <a:path w="303" h="302" extrusionOk="0">
                <a:moveTo>
                  <a:pt x="0" y="0"/>
                </a:moveTo>
                <a:lnTo>
                  <a:pt x="0" y="301"/>
                </a:lnTo>
                <a:lnTo>
                  <a:pt x="302" y="301"/>
                </a:lnTo>
                <a:cubicBezTo>
                  <a:pt x="302" y="136"/>
                  <a:pt x="165" y="0"/>
                  <a:pt x="0"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rot="10800000">
            <a:off x="2255190" y="185762"/>
            <a:ext cx="19297" cy="25411"/>
          </a:xfrm>
          <a:custGeom>
            <a:avLst/>
            <a:gdLst/>
            <a:ahLst/>
            <a:cxnLst/>
            <a:rect l="l" t="t" r="r" b="b"/>
            <a:pathLst>
              <a:path w="303" h="297" extrusionOk="0">
                <a:moveTo>
                  <a:pt x="0" y="0"/>
                </a:moveTo>
                <a:lnTo>
                  <a:pt x="0" y="297"/>
                </a:lnTo>
                <a:cubicBezTo>
                  <a:pt x="165" y="297"/>
                  <a:pt x="302" y="165"/>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rot="10800000">
            <a:off x="2147371" y="40482"/>
            <a:ext cx="19042" cy="25839"/>
          </a:xfrm>
          <a:custGeom>
            <a:avLst/>
            <a:gdLst/>
            <a:ahLst/>
            <a:cxnLst/>
            <a:rect l="l" t="t" r="r" b="b"/>
            <a:pathLst>
              <a:path w="299" h="302" extrusionOk="0">
                <a:moveTo>
                  <a:pt x="298" y="0"/>
                </a:moveTo>
                <a:cubicBezTo>
                  <a:pt x="133" y="0"/>
                  <a:pt x="1" y="136"/>
                  <a:pt x="1" y="301"/>
                </a:cubicBezTo>
                <a:lnTo>
                  <a:pt x="298" y="301"/>
                </a:ln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rot="10800000">
            <a:off x="2191822" y="-70488"/>
            <a:ext cx="38212" cy="51336"/>
          </a:xfrm>
          <a:custGeom>
            <a:avLst/>
            <a:gdLst/>
            <a:ahLst/>
            <a:cxnLst/>
            <a:rect l="l" t="t" r="r" b="b"/>
            <a:pathLst>
              <a:path w="600" h="600" extrusionOk="0">
                <a:moveTo>
                  <a:pt x="301" y="1"/>
                </a:moveTo>
                <a:cubicBezTo>
                  <a:pt x="137" y="1"/>
                  <a:pt x="0" y="133"/>
                  <a:pt x="0" y="297"/>
                </a:cubicBezTo>
                <a:cubicBezTo>
                  <a:pt x="0" y="462"/>
                  <a:pt x="137" y="599"/>
                  <a:pt x="301" y="599"/>
                </a:cubicBezTo>
                <a:cubicBezTo>
                  <a:pt x="467" y="599"/>
                  <a:pt x="599" y="462"/>
                  <a:pt x="599" y="297"/>
                </a:cubicBezTo>
                <a:cubicBezTo>
                  <a:pt x="599" y="133"/>
                  <a:pt x="467" y="1"/>
                  <a:pt x="301" y="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rot="10800000">
            <a:off x="2147371" y="15071"/>
            <a:ext cx="19042" cy="25497"/>
          </a:xfrm>
          <a:custGeom>
            <a:avLst/>
            <a:gdLst/>
            <a:ahLst/>
            <a:cxnLst/>
            <a:rect l="l" t="t" r="r" b="b"/>
            <a:pathLst>
              <a:path w="299" h="298" extrusionOk="0">
                <a:moveTo>
                  <a:pt x="1" y="0"/>
                </a:moveTo>
                <a:cubicBezTo>
                  <a:pt x="1" y="166"/>
                  <a:pt x="133" y="298"/>
                  <a:pt x="298" y="298"/>
                </a:cubicBezTo>
                <a:lnTo>
                  <a:pt x="298"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rot="10800000">
            <a:off x="2255190" y="15071"/>
            <a:ext cx="19297" cy="25497"/>
          </a:xfrm>
          <a:custGeom>
            <a:avLst/>
            <a:gdLst/>
            <a:ahLst/>
            <a:cxnLst/>
            <a:rect l="l" t="t" r="r" b="b"/>
            <a:pathLst>
              <a:path w="303" h="298" extrusionOk="0">
                <a:moveTo>
                  <a:pt x="0" y="0"/>
                </a:moveTo>
                <a:lnTo>
                  <a:pt x="0" y="298"/>
                </a:lnTo>
                <a:cubicBezTo>
                  <a:pt x="165" y="298"/>
                  <a:pt x="302" y="166"/>
                  <a:pt x="302" y="0"/>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rot="10800000">
            <a:off x="2274423" y="211088"/>
            <a:ext cx="18979" cy="20363"/>
          </a:xfrm>
          <a:custGeom>
            <a:avLst/>
            <a:gdLst/>
            <a:ahLst/>
            <a:cxnLst/>
            <a:rect l="l" t="t" r="r" b="b"/>
            <a:pathLst>
              <a:path w="298" h="238" extrusionOk="0">
                <a:moveTo>
                  <a:pt x="297" y="1"/>
                </a:moveTo>
                <a:cubicBezTo>
                  <a:pt x="212" y="29"/>
                  <a:pt x="127" y="57"/>
                  <a:pt x="42" y="91"/>
                </a:cubicBezTo>
                <a:cubicBezTo>
                  <a:pt x="19" y="133"/>
                  <a:pt x="1" y="180"/>
                  <a:pt x="1" y="237"/>
                </a:cubicBezTo>
                <a:lnTo>
                  <a:pt x="297" y="237"/>
                </a:lnTo>
                <a:lnTo>
                  <a:pt x="297" y="1"/>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rot="10800000">
            <a:off x="2274423" y="185762"/>
            <a:ext cx="18979" cy="25411"/>
          </a:xfrm>
          <a:custGeom>
            <a:avLst/>
            <a:gdLst/>
            <a:ahLst/>
            <a:cxnLst/>
            <a:rect l="l" t="t" r="r" b="b"/>
            <a:pathLst>
              <a:path w="298" h="297" extrusionOk="0">
                <a:moveTo>
                  <a:pt x="1" y="0"/>
                </a:moveTo>
                <a:cubicBezTo>
                  <a:pt x="1" y="165"/>
                  <a:pt x="132" y="297"/>
                  <a:pt x="297" y="297"/>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rot="10800000">
            <a:off x="2274423" y="40482"/>
            <a:ext cx="18979" cy="25839"/>
          </a:xfrm>
          <a:custGeom>
            <a:avLst/>
            <a:gdLst/>
            <a:ahLst/>
            <a:cxnLst/>
            <a:rect l="l" t="t" r="r" b="b"/>
            <a:pathLst>
              <a:path w="298" h="302" extrusionOk="0">
                <a:moveTo>
                  <a:pt x="297" y="0"/>
                </a:moveTo>
                <a:cubicBezTo>
                  <a:pt x="132" y="0"/>
                  <a:pt x="1" y="136"/>
                  <a:pt x="1" y="301"/>
                </a:cubicBezTo>
                <a:lnTo>
                  <a:pt x="297" y="301"/>
                </a:ln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rot="10800000">
            <a:off x="2274423" y="15071"/>
            <a:ext cx="18979" cy="25497"/>
          </a:xfrm>
          <a:custGeom>
            <a:avLst/>
            <a:gdLst/>
            <a:ahLst/>
            <a:cxnLst/>
            <a:rect l="l" t="t" r="r" b="b"/>
            <a:pathLst>
              <a:path w="298" h="298" extrusionOk="0">
                <a:moveTo>
                  <a:pt x="1" y="0"/>
                </a:moveTo>
                <a:cubicBezTo>
                  <a:pt x="1" y="166"/>
                  <a:pt x="132" y="298"/>
                  <a:pt x="297" y="298"/>
                </a:cubicBezTo>
                <a:lnTo>
                  <a:pt x="297" y="0"/>
                </a:ln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rot="10800000">
            <a:off x="627759" y="4238613"/>
            <a:ext cx="1749416" cy="1401387"/>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6"/>
          <p:cNvGrpSpPr/>
          <p:nvPr/>
        </p:nvGrpSpPr>
        <p:grpSpPr>
          <a:xfrm flipH="1">
            <a:off x="-1144866" y="1872219"/>
            <a:ext cx="3177349" cy="3271275"/>
            <a:chOff x="5723467" y="1953462"/>
            <a:chExt cx="3791133" cy="3271275"/>
          </a:xfrm>
        </p:grpSpPr>
        <p:sp>
          <p:nvSpPr>
            <p:cNvPr id="631" name="Google Shape;631;p16"/>
            <p:cNvSpPr/>
            <p:nvPr/>
          </p:nvSpPr>
          <p:spPr>
            <a:xfrm rot="10800000" flipH="1">
              <a:off x="8907055" y="1956800"/>
              <a:ext cx="134046" cy="131934"/>
            </a:xfrm>
            <a:custGeom>
              <a:avLst/>
              <a:gdLst/>
              <a:ahLst/>
              <a:cxnLst/>
              <a:rect l="l" t="t" r="r" b="b"/>
              <a:pathLst>
                <a:path w="1764" h="1542" extrusionOk="0">
                  <a:moveTo>
                    <a:pt x="218" y="0"/>
                  </a:moveTo>
                  <a:lnTo>
                    <a:pt x="1" y="212"/>
                  </a:lnTo>
                  <a:lnTo>
                    <a:pt x="1278" y="1495"/>
                  </a:lnTo>
                  <a:cubicBezTo>
                    <a:pt x="1439" y="1513"/>
                    <a:pt x="1600" y="1528"/>
                    <a:pt x="1764" y="1542"/>
                  </a:cubicBez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rot="10800000" flipH="1">
              <a:off x="9071189" y="1974509"/>
              <a:ext cx="275692" cy="299118"/>
            </a:xfrm>
            <a:custGeom>
              <a:avLst/>
              <a:gdLst/>
              <a:ahLst/>
              <a:cxnLst/>
              <a:rect l="l" t="t" r="r" b="b"/>
              <a:pathLst>
                <a:path w="3628" h="3496" extrusionOk="0">
                  <a:moveTo>
                    <a:pt x="217" y="1"/>
                  </a:moveTo>
                  <a:lnTo>
                    <a:pt x="0" y="213"/>
                  </a:lnTo>
                  <a:lnTo>
                    <a:pt x="3282" y="3496"/>
                  </a:lnTo>
                  <a:cubicBezTo>
                    <a:pt x="3395" y="3472"/>
                    <a:pt x="3514" y="3439"/>
                    <a:pt x="3627" y="3411"/>
                  </a:cubicBez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rot="10800000" flipH="1">
              <a:off x="9235323" y="2129457"/>
              <a:ext cx="275996" cy="330689"/>
            </a:xfrm>
            <a:custGeom>
              <a:avLst/>
              <a:gdLst/>
              <a:ahLst/>
              <a:cxnLst/>
              <a:rect l="l" t="t" r="r" b="b"/>
              <a:pathLst>
                <a:path w="3632" h="3865" extrusionOk="0">
                  <a:moveTo>
                    <a:pt x="196" y="0"/>
                  </a:moveTo>
                  <a:lnTo>
                    <a:pt x="217" y="21"/>
                  </a:lnTo>
                  <a:lnTo>
                    <a:pt x="1" y="238"/>
                  </a:lnTo>
                  <a:lnTo>
                    <a:pt x="3627" y="3865"/>
                  </a:lnTo>
                  <a:cubicBezTo>
                    <a:pt x="3627" y="3723"/>
                    <a:pt x="3631" y="3577"/>
                    <a:pt x="3631" y="3436"/>
                  </a:cubicBezTo>
                  <a:lnTo>
                    <a:pt x="1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rot="10800000" flipH="1">
              <a:off x="8986311" y="1953462"/>
              <a:ext cx="219687" cy="227675"/>
            </a:xfrm>
            <a:custGeom>
              <a:avLst/>
              <a:gdLst/>
              <a:ahLst/>
              <a:cxnLst/>
              <a:rect l="l" t="t" r="r" b="b"/>
              <a:pathLst>
                <a:path w="2891" h="2661" extrusionOk="0">
                  <a:moveTo>
                    <a:pt x="0" y="175"/>
                  </a:moveTo>
                  <a:lnTo>
                    <a:pt x="37" y="212"/>
                  </a:lnTo>
                  <a:lnTo>
                    <a:pt x="37" y="212"/>
                  </a:lnTo>
                  <a:lnTo>
                    <a:pt x="0" y="175"/>
                  </a:lnTo>
                  <a:close/>
                  <a:moveTo>
                    <a:pt x="255" y="0"/>
                  </a:moveTo>
                  <a:lnTo>
                    <a:pt x="37" y="212"/>
                  </a:lnTo>
                  <a:lnTo>
                    <a:pt x="37" y="212"/>
                  </a:lnTo>
                  <a:lnTo>
                    <a:pt x="2485" y="2660"/>
                  </a:lnTo>
                  <a:cubicBezTo>
                    <a:pt x="2617" y="2654"/>
                    <a:pt x="2754" y="2645"/>
                    <a:pt x="2891" y="2636"/>
                  </a:cubicBezTo>
                  <a:lnTo>
                    <a:pt x="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rot="10800000" flipH="1">
              <a:off x="9150369" y="2016091"/>
              <a:ext cx="320450" cy="349940"/>
            </a:xfrm>
            <a:custGeom>
              <a:avLst/>
              <a:gdLst/>
              <a:ahLst/>
              <a:cxnLst/>
              <a:rect l="l" t="t" r="r" b="b"/>
              <a:pathLst>
                <a:path w="4217" h="4090" extrusionOk="0">
                  <a:moveTo>
                    <a:pt x="255" y="1"/>
                  </a:moveTo>
                  <a:lnTo>
                    <a:pt x="39" y="218"/>
                  </a:lnTo>
                  <a:lnTo>
                    <a:pt x="0" y="181"/>
                  </a:lnTo>
                  <a:lnTo>
                    <a:pt x="0" y="181"/>
                  </a:lnTo>
                  <a:lnTo>
                    <a:pt x="3910" y="4090"/>
                  </a:lnTo>
                  <a:cubicBezTo>
                    <a:pt x="4014" y="4047"/>
                    <a:pt x="4113" y="4005"/>
                    <a:pt x="4216" y="3962"/>
                  </a:cubicBezTo>
                  <a:lnTo>
                    <a:pt x="2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rot="10800000" flipH="1">
              <a:off x="8904244" y="2070595"/>
              <a:ext cx="19377" cy="21476"/>
            </a:xfrm>
            <a:custGeom>
              <a:avLst/>
              <a:gdLst/>
              <a:ahLst/>
              <a:cxnLst/>
              <a:rect l="l" t="t" r="r" b="b"/>
              <a:pathLst>
                <a:path w="255" h="251" extrusionOk="0">
                  <a:moveTo>
                    <a:pt x="216" y="1"/>
                  </a:moveTo>
                  <a:lnTo>
                    <a:pt x="0" y="213"/>
                  </a:lnTo>
                  <a:lnTo>
                    <a:pt x="38" y="251"/>
                  </a:lnTo>
                  <a:lnTo>
                    <a:pt x="255" y="39"/>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rot="10800000" flipH="1">
              <a:off x="9068302" y="2255317"/>
              <a:ext cx="19453" cy="21476"/>
            </a:xfrm>
            <a:custGeom>
              <a:avLst/>
              <a:gdLst/>
              <a:ahLst/>
              <a:cxnLst/>
              <a:rect l="l" t="t" r="r" b="b"/>
              <a:pathLst>
                <a:path w="256" h="251" extrusionOk="0">
                  <a:moveTo>
                    <a:pt x="218" y="0"/>
                  </a:moveTo>
                  <a:lnTo>
                    <a:pt x="1" y="217"/>
                  </a:lnTo>
                  <a:lnTo>
                    <a:pt x="38" y="250"/>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rot="10800000" flipH="1">
              <a:off x="9232436" y="2439698"/>
              <a:ext cx="2964" cy="3422"/>
            </a:xfrm>
            <a:custGeom>
              <a:avLst/>
              <a:gdLst/>
              <a:ahLst/>
              <a:cxnLst/>
              <a:rect l="l" t="t" r="r" b="b"/>
              <a:pathLst>
                <a:path w="39" h="40" extrusionOk="0">
                  <a:moveTo>
                    <a:pt x="0" y="1"/>
                  </a:moveTo>
                  <a:lnTo>
                    <a:pt x="39"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rot="10800000" flipH="1">
              <a:off x="9232436" y="2439697"/>
              <a:ext cx="19377" cy="21903"/>
            </a:xfrm>
            <a:custGeom>
              <a:avLst/>
              <a:gdLst/>
              <a:ahLst/>
              <a:cxnLst/>
              <a:rect l="l" t="t" r="r" b="b"/>
              <a:pathLst>
                <a:path w="255" h="256" extrusionOk="0">
                  <a:moveTo>
                    <a:pt x="217" y="1"/>
                  </a:moveTo>
                  <a:lnTo>
                    <a:pt x="0" y="217"/>
                  </a:lnTo>
                  <a:lnTo>
                    <a:pt x="39" y="255"/>
                  </a:lnTo>
                  <a:lnTo>
                    <a:pt x="255"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rot="10800000" flipH="1">
              <a:off x="9002800" y="2181052"/>
              <a:ext cx="2888" cy="3422"/>
            </a:xfrm>
            <a:custGeom>
              <a:avLst/>
              <a:gdLst/>
              <a:ahLst/>
              <a:cxnLst/>
              <a:rect l="l" t="t" r="r" b="b"/>
              <a:pathLst>
                <a:path w="38" h="40" extrusionOk="0">
                  <a:moveTo>
                    <a:pt x="38" y="39"/>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rot="10800000" flipH="1">
              <a:off x="8986235" y="2162913"/>
              <a:ext cx="19453" cy="21561"/>
            </a:xfrm>
            <a:custGeom>
              <a:avLst/>
              <a:gdLst/>
              <a:ahLst/>
              <a:cxnLst/>
              <a:rect l="l" t="t" r="r" b="b"/>
              <a:pathLst>
                <a:path w="256" h="252" extrusionOk="0">
                  <a:moveTo>
                    <a:pt x="218" y="1"/>
                  </a:moveTo>
                  <a:lnTo>
                    <a:pt x="1" y="214"/>
                  </a:lnTo>
                  <a:lnTo>
                    <a:pt x="38" y="251"/>
                  </a:lnTo>
                  <a:lnTo>
                    <a:pt x="256"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rot="10800000" flipH="1">
              <a:off x="9166858" y="2365946"/>
              <a:ext cx="2964" cy="3251"/>
            </a:xfrm>
            <a:custGeom>
              <a:avLst/>
              <a:gdLst/>
              <a:ahLst/>
              <a:cxnLst/>
              <a:rect l="l" t="t" r="r" b="b"/>
              <a:pathLst>
                <a:path w="39" h="38" extrusionOk="0">
                  <a:moveTo>
                    <a:pt x="38" y="38"/>
                  </a:moveTo>
                  <a:lnTo>
                    <a:pt x="38" y="38"/>
                  </a:ln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rot="10800000" flipH="1">
              <a:off x="9150369" y="2347293"/>
              <a:ext cx="19453" cy="21903"/>
            </a:xfrm>
            <a:custGeom>
              <a:avLst/>
              <a:gdLst/>
              <a:ahLst/>
              <a:cxnLst/>
              <a:rect l="l" t="t" r="r" b="b"/>
              <a:pathLst>
                <a:path w="256" h="256" extrusionOk="0">
                  <a:moveTo>
                    <a:pt x="218" y="0"/>
                  </a:moveTo>
                  <a:lnTo>
                    <a:pt x="0" y="218"/>
                  </a:lnTo>
                  <a:lnTo>
                    <a:pt x="39"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rot="10800000" flipH="1">
              <a:off x="8742998" y="2864663"/>
              <a:ext cx="771602" cy="887257"/>
            </a:xfrm>
            <a:custGeom>
              <a:avLst/>
              <a:gdLst/>
              <a:ahLst/>
              <a:cxnLst/>
              <a:rect l="l" t="t" r="r" b="b"/>
              <a:pathLst>
                <a:path w="10154" h="10370" extrusionOk="0">
                  <a:moveTo>
                    <a:pt x="216" y="0"/>
                  </a:moveTo>
                  <a:lnTo>
                    <a:pt x="0" y="217"/>
                  </a:lnTo>
                  <a:lnTo>
                    <a:pt x="10153" y="10370"/>
                  </a:lnTo>
                  <a:cubicBezTo>
                    <a:pt x="10153" y="10224"/>
                    <a:pt x="10153" y="10082"/>
                    <a:pt x="10148" y="9936"/>
                  </a:cubicBez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rot="10800000" flipH="1">
              <a:off x="8907055" y="3236163"/>
              <a:ext cx="605716" cy="700651"/>
            </a:xfrm>
            <a:custGeom>
              <a:avLst/>
              <a:gdLst/>
              <a:ahLst/>
              <a:cxnLst/>
              <a:rect l="l" t="t" r="r" b="b"/>
              <a:pathLst>
                <a:path w="7971" h="8189" extrusionOk="0">
                  <a:moveTo>
                    <a:pt x="218" y="1"/>
                  </a:moveTo>
                  <a:lnTo>
                    <a:pt x="1" y="218"/>
                  </a:lnTo>
                  <a:lnTo>
                    <a:pt x="7971" y="8188"/>
                  </a:lnTo>
                  <a:lnTo>
                    <a:pt x="7971" y="7754"/>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rot="10800000" flipH="1">
              <a:off x="9071189" y="3608604"/>
              <a:ext cx="439070" cy="512932"/>
            </a:xfrm>
            <a:custGeom>
              <a:avLst/>
              <a:gdLst/>
              <a:ahLst/>
              <a:cxnLst/>
              <a:rect l="l" t="t" r="r" b="b"/>
              <a:pathLst>
                <a:path w="5778" h="5995" extrusionOk="0">
                  <a:moveTo>
                    <a:pt x="217" y="0"/>
                  </a:moveTo>
                  <a:lnTo>
                    <a:pt x="0" y="218"/>
                  </a:lnTo>
                  <a:lnTo>
                    <a:pt x="5778" y="5994"/>
                  </a:lnTo>
                  <a:cubicBezTo>
                    <a:pt x="5772" y="5848"/>
                    <a:pt x="5772" y="5702"/>
                    <a:pt x="5772" y="5561"/>
                  </a:cubicBez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rot="10800000" flipH="1">
              <a:off x="9235323" y="3981473"/>
              <a:ext cx="272044" cy="324871"/>
            </a:xfrm>
            <a:custGeom>
              <a:avLst/>
              <a:gdLst/>
              <a:ahLst/>
              <a:cxnLst/>
              <a:rect l="l" t="t" r="r" b="b"/>
              <a:pathLst>
                <a:path w="3580" h="3797" extrusionOk="0">
                  <a:moveTo>
                    <a:pt x="217" y="1"/>
                  </a:moveTo>
                  <a:lnTo>
                    <a:pt x="1" y="217"/>
                  </a:lnTo>
                  <a:lnTo>
                    <a:pt x="3579" y="3797"/>
                  </a:lnTo>
                  <a:cubicBezTo>
                    <a:pt x="3579" y="3655"/>
                    <a:pt x="3579" y="3509"/>
                    <a:pt x="3575" y="3363"/>
                  </a:cubicBez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rot="10800000" flipH="1">
              <a:off x="8824988" y="3050156"/>
              <a:ext cx="688849" cy="796649"/>
            </a:xfrm>
            <a:custGeom>
              <a:avLst/>
              <a:gdLst/>
              <a:ahLst/>
              <a:cxnLst/>
              <a:rect l="l" t="t" r="r" b="b"/>
              <a:pathLst>
                <a:path w="9065" h="9311" extrusionOk="0">
                  <a:moveTo>
                    <a:pt x="189" y="0"/>
                  </a:moveTo>
                  <a:lnTo>
                    <a:pt x="218" y="30"/>
                  </a:lnTo>
                  <a:lnTo>
                    <a:pt x="1" y="246"/>
                  </a:lnTo>
                  <a:lnTo>
                    <a:pt x="9064" y="9310"/>
                  </a:lnTo>
                  <a:lnTo>
                    <a:pt x="9064" y="8876"/>
                  </a:lnTo>
                  <a:lnTo>
                    <a:pt x="1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rot="10800000" flipH="1">
              <a:off x="8989122" y="3422170"/>
              <a:ext cx="522507" cy="610214"/>
            </a:xfrm>
            <a:custGeom>
              <a:avLst/>
              <a:gdLst/>
              <a:ahLst/>
              <a:cxnLst/>
              <a:rect l="l" t="t" r="r" b="b"/>
              <a:pathLst>
                <a:path w="6876" h="7132" extrusionOk="0">
                  <a:moveTo>
                    <a:pt x="180" y="1"/>
                  </a:moveTo>
                  <a:lnTo>
                    <a:pt x="218" y="38"/>
                  </a:lnTo>
                  <a:lnTo>
                    <a:pt x="218" y="38"/>
                  </a:lnTo>
                  <a:lnTo>
                    <a:pt x="218" y="38"/>
                  </a:lnTo>
                  <a:lnTo>
                    <a:pt x="180" y="1"/>
                  </a:lnTo>
                  <a:close/>
                  <a:moveTo>
                    <a:pt x="218" y="38"/>
                  </a:moveTo>
                  <a:lnTo>
                    <a:pt x="0" y="255"/>
                  </a:lnTo>
                  <a:lnTo>
                    <a:pt x="6876" y="7131"/>
                  </a:lnTo>
                  <a:cubicBezTo>
                    <a:pt x="6871" y="6985"/>
                    <a:pt x="6871" y="6839"/>
                    <a:pt x="6871" y="6698"/>
                  </a:cubicBezTo>
                  <a:lnTo>
                    <a:pt x="21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rot="10800000" flipH="1">
              <a:off x="9150369" y="3795038"/>
              <a:ext cx="358445" cy="418902"/>
            </a:xfrm>
            <a:custGeom>
              <a:avLst/>
              <a:gdLst/>
              <a:ahLst/>
              <a:cxnLst/>
              <a:rect l="l" t="t" r="r" b="b"/>
              <a:pathLst>
                <a:path w="4717" h="4896" extrusionOk="0">
                  <a:moveTo>
                    <a:pt x="255" y="1"/>
                  </a:moveTo>
                  <a:lnTo>
                    <a:pt x="39" y="218"/>
                  </a:lnTo>
                  <a:lnTo>
                    <a:pt x="0" y="179"/>
                  </a:lnTo>
                  <a:lnTo>
                    <a:pt x="4717" y="4896"/>
                  </a:lnTo>
                  <a:cubicBezTo>
                    <a:pt x="4712" y="4750"/>
                    <a:pt x="4712" y="4604"/>
                    <a:pt x="4712" y="4462"/>
                  </a:cubicBezTo>
                  <a:lnTo>
                    <a:pt x="2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rot="10800000" flipH="1">
              <a:off x="8756523" y="3751835"/>
              <a:ext cx="2964" cy="3422"/>
            </a:xfrm>
            <a:custGeom>
              <a:avLst/>
              <a:gdLst/>
              <a:ahLst/>
              <a:cxnLst/>
              <a:rect l="l" t="t" r="r" b="b"/>
              <a:pathLst>
                <a:path w="39" h="40" extrusionOk="0">
                  <a:moveTo>
                    <a:pt x="38" y="39"/>
                  </a:moveTo>
                  <a:lnTo>
                    <a:pt x="38" y="39"/>
                  </a:ln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rot="10800000" flipH="1">
              <a:off x="8740034" y="3733354"/>
              <a:ext cx="19453" cy="21903"/>
            </a:xfrm>
            <a:custGeom>
              <a:avLst/>
              <a:gdLst/>
              <a:ahLst/>
              <a:cxnLst/>
              <a:rect l="l" t="t" r="r" b="b"/>
              <a:pathLst>
                <a:path w="256" h="256" extrusionOk="0">
                  <a:moveTo>
                    <a:pt x="218" y="1"/>
                  </a:moveTo>
                  <a:lnTo>
                    <a:pt x="1" y="218"/>
                  </a:lnTo>
                  <a:lnTo>
                    <a:pt x="39" y="256"/>
                  </a:lnTo>
                  <a:lnTo>
                    <a:pt x="255"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rot="10800000" flipH="1">
              <a:off x="8904244" y="3918076"/>
              <a:ext cx="2888" cy="3337"/>
            </a:xfrm>
            <a:custGeom>
              <a:avLst/>
              <a:gdLst/>
              <a:ahLst/>
              <a:cxnLst/>
              <a:rect l="l" t="t" r="r" b="b"/>
              <a:pathLst>
                <a:path w="38" h="39" extrusionOk="0">
                  <a:moveTo>
                    <a:pt x="0" y="1"/>
                  </a:move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rot="10800000" flipH="1">
              <a:off x="8904244" y="3918076"/>
              <a:ext cx="19377" cy="21903"/>
            </a:xfrm>
            <a:custGeom>
              <a:avLst/>
              <a:gdLst/>
              <a:ahLst/>
              <a:cxnLst/>
              <a:rect l="l" t="t" r="r" b="b"/>
              <a:pathLst>
                <a:path w="255" h="256" extrusionOk="0">
                  <a:moveTo>
                    <a:pt x="216" y="0"/>
                  </a:moveTo>
                  <a:lnTo>
                    <a:pt x="0" y="218"/>
                  </a:lnTo>
                  <a:lnTo>
                    <a:pt x="38" y="255"/>
                  </a:lnTo>
                  <a:lnTo>
                    <a:pt x="255" y="38"/>
                  </a:ln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rot="10800000" flipH="1">
              <a:off x="9068302" y="4102884"/>
              <a:ext cx="19453" cy="21903"/>
            </a:xfrm>
            <a:custGeom>
              <a:avLst/>
              <a:gdLst/>
              <a:ahLst/>
              <a:cxnLst/>
              <a:rect l="l" t="t" r="r" b="b"/>
              <a:pathLst>
                <a:path w="256" h="256" extrusionOk="0">
                  <a:moveTo>
                    <a:pt x="218" y="1"/>
                  </a:moveTo>
                  <a:lnTo>
                    <a:pt x="1" y="217"/>
                  </a:lnTo>
                  <a:lnTo>
                    <a:pt x="38" y="256"/>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rot="10800000" flipH="1">
              <a:off x="9248925" y="4306259"/>
              <a:ext cx="2888" cy="3337"/>
            </a:xfrm>
            <a:custGeom>
              <a:avLst/>
              <a:gdLst/>
              <a:ahLst/>
              <a:cxnLst/>
              <a:rect l="l" t="t" r="r" b="b"/>
              <a:pathLst>
                <a:path w="38" h="39" extrusionOk="0">
                  <a:moveTo>
                    <a:pt x="38" y="39"/>
                  </a:moveTo>
                  <a:lnTo>
                    <a:pt x="38" y="39"/>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rot="10800000" flipH="1">
              <a:off x="9232436" y="4287778"/>
              <a:ext cx="19377" cy="21818"/>
            </a:xfrm>
            <a:custGeom>
              <a:avLst/>
              <a:gdLst/>
              <a:ahLst/>
              <a:cxnLst/>
              <a:rect l="l" t="t" r="r" b="b"/>
              <a:pathLst>
                <a:path w="255" h="255" extrusionOk="0">
                  <a:moveTo>
                    <a:pt x="217" y="0"/>
                  </a:moveTo>
                  <a:lnTo>
                    <a:pt x="0" y="218"/>
                  </a:lnTo>
                  <a:lnTo>
                    <a:pt x="39" y="255"/>
                  </a:lnTo>
                  <a:lnTo>
                    <a:pt x="255" y="39"/>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rot="10800000" flipH="1">
              <a:off x="8822177" y="3825758"/>
              <a:ext cx="2888" cy="3251"/>
            </a:xfrm>
            <a:custGeom>
              <a:avLst/>
              <a:gdLst/>
              <a:ahLst/>
              <a:cxnLst/>
              <a:rect l="l" t="t" r="r" b="b"/>
              <a:pathLst>
                <a:path w="38" h="38" extrusionOk="0">
                  <a:moveTo>
                    <a:pt x="0" y="0"/>
                  </a:move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rot="10800000" flipH="1">
              <a:off x="8822177" y="3825758"/>
              <a:ext cx="19453" cy="21818"/>
            </a:xfrm>
            <a:custGeom>
              <a:avLst/>
              <a:gdLst/>
              <a:ahLst/>
              <a:cxnLst/>
              <a:rect l="l" t="t" r="r" b="b"/>
              <a:pathLst>
                <a:path w="256" h="255" extrusionOk="0">
                  <a:moveTo>
                    <a:pt x="217" y="0"/>
                  </a:moveTo>
                  <a:lnTo>
                    <a:pt x="0" y="217"/>
                  </a:lnTo>
                  <a:lnTo>
                    <a:pt x="38" y="255"/>
                  </a:lnTo>
                  <a:lnTo>
                    <a:pt x="255" y="39"/>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rot="10800000" flipH="1">
              <a:off x="8986235" y="4010480"/>
              <a:ext cx="19453" cy="21903"/>
            </a:xfrm>
            <a:custGeom>
              <a:avLst/>
              <a:gdLst/>
              <a:ahLst/>
              <a:cxnLst/>
              <a:rect l="l" t="t" r="r" b="b"/>
              <a:pathLst>
                <a:path w="256" h="256" extrusionOk="0">
                  <a:moveTo>
                    <a:pt x="218" y="1"/>
                  </a:moveTo>
                  <a:lnTo>
                    <a:pt x="1" y="218"/>
                  </a:lnTo>
                  <a:lnTo>
                    <a:pt x="38" y="255"/>
                  </a:lnTo>
                  <a:lnTo>
                    <a:pt x="256"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rot="10800000" flipH="1">
              <a:off x="9166858" y="4213855"/>
              <a:ext cx="2964" cy="3251"/>
            </a:xfrm>
            <a:custGeom>
              <a:avLst/>
              <a:gdLst/>
              <a:ahLst/>
              <a:cxnLst/>
              <a:rect l="l" t="t" r="r" b="b"/>
              <a:pathLst>
                <a:path w="39" h="38" extrusionOk="0">
                  <a:moveTo>
                    <a:pt x="38" y="38"/>
                  </a:moveTo>
                  <a:lnTo>
                    <a:pt x="38" y="38"/>
                  </a:ln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rot="10800000" flipH="1">
              <a:off x="9150369" y="4195288"/>
              <a:ext cx="19453" cy="21818"/>
            </a:xfrm>
            <a:custGeom>
              <a:avLst/>
              <a:gdLst/>
              <a:ahLst/>
              <a:cxnLst/>
              <a:rect l="l" t="t" r="r" b="b"/>
              <a:pathLst>
                <a:path w="256" h="255" extrusionOk="0">
                  <a:moveTo>
                    <a:pt x="218" y="0"/>
                  </a:moveTo>
                  <a:lnTo>
                    <a:pt x="0" y="216"/>
                  </a:lnTo>
                  <a:lnTo>
                    <a:pt x="39"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rot="10800000" flipH="1">
              <a:off x="9081904" y="2276707"/>
              <a:ext cx="2964" cy="3337"/>
            </a:xfrm>
            <a:custGeom>
              <a:avLst/>
              <a:gdLst/>
              <a:ahLst/>
              <a:cxnLst/>
              <a:rect l="l" t="t" r="r" b="b"/>
              <a:pathLst>
                <a:path w="39" h="39" extrusionOk="0">
                  <a:moveTo>
                    <a:pt x="0" y="1"/>
                  </a:moveTo>
                  <a:lnTo>
                    <a:pt x="39" y="38"/>
                  </a:lnTo>
                  <a:lnTo>
                    <a:pt x="39"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rot="10800000" flipH="1">
              <a:off x="9246113" y="2461515"/>
              <a:ext cx="2888" cy="3337"/>
            </a:xfrm>
            <a:custGeom>
              <a:avLst/>
              <a:gdLst/>
              <a:ahLst/>
              <a:cxnLst/>
              <a:rect l="l" t="t" r="r" b="b"/>
              <a:pathLst>
                <a:path w="38" h="39" extrusionOk="0">
                  <a:moveTo>
                    <a:pt x="0" y="0"/>
                  </a:moveTo>
                  <a:lnTo>
                    <a:pt x="37" y="39"/>
                  </a:lnTo>
                  <a:lnTo>
                    <a:pt x="37"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rot="10800000" flipH="1">
              <a:off x="8983423" y="2166165"/>
              <a:ext cx="2888" cy="2909"/>
            </a:xfrm>
            <a:custGeom>
              <a:avLst/>
              <a:gdLst/>
              <a:ahLst/>
              <a:cxnLst/>
              <a:rect l="l" t="t" r="r" b="b"/>
              <a:pathLst>
                <a:path w="38" h="34" extrusionOk="0">
                  <a:moveTo>
                    <a:pt x="1" y="1"/>
                  </a:moveTo>
                  <a:lnTo>
                    <a:pt x="38" y="34"/>
                  </a:lnTo>
                  <a:lnTo>
                    <a:pt x="38" y="3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rot="10800000" flipH="1">
              <a:off x="9147557" y="2350545"/>
              <a:ext cx="2888" cy="3337"/>
            </a:xfrm>
            <a:custGeom>
              <a:avLst/>
              <a:gdLst/>
              <a:ahLst/>
              <a:cxnLst/>
              <a:rect l="l" t="t" r="r" b="b"/>
              <a:pathLst>
                <a:path w="38" h="39" extrusionOk="0">
                  <a:moveTo>
                    <a:pt x="37" y="39"/>
                  </a:moveTo>
                  <a:lnTo>
                    <a:pt x="37" y="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rot="10800000" flipH="1">
              <a:off x="8086386" y="2076918"/>
              <a:ext cx="831483" cy="935855"/>
            </a:xfrm>
            <a:custGeom>
              <a:avLst/>
              <a:gdLst/>
              <a:ahLst/>
              <a:cxnLst/>
              <a:rect l="l" t="t" r="r" b="b"/>
              <a:pathLst>
                <a:path w="10942" h="10938" extrusionOk="0">
                  <a:moveTo>
                    <a:pt x="218" y="0"/>
                  </a:moveTo>
                  <a:lnTo>
                    <a:pt x="1" y="218"/>
                  </a:lnTo>
                  <a:lnTo>
                    <a:pt x="10725" y="10937"/>
                  </a:lnTo>
                  <a:lnTo>
                    <a:pt x="10942" y="10724"/>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rot="10800000" flipH="1">
              <a:off x="8901280" y="2073761"/>
              <a:ext cx="19453" cy="21476"/>
            </a:xfrm>
            <a:custGeom>
              <a:avLst/>
              <a:gdLst/>
              <a:ahLst/>
              <a:cxnLst/>
              <a:rect l="l" t="t" r="r" b="b"/>
              <a:pathLst>
                <a:path w="256" h="251" extrusionOk="0">
                  <a:moveTo>
                    <a:pt x="218" y="0"/>
                  </a:moveTo>
                  <a:lnTo>
                    <a:pt x="1" y="213"/>
                  </a:lnTo>
                  <a:lnTo>
                    <a:pt x="39" y="250"/>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rot="10800000" flipH="1">
              <a:off x="8250596" y="2261470"/>
              <a:ext cx="831407" cy="936112"/>
            </a:xfrm>
            <a:custGeom>
              <a:avLst/>
              <a:gdLst/>
              <a:ahLst/>
              <a:cxnLst/>
              <a:rect l="l" t="t" r="r" b="b"/>
              <a:pathLst>
                <a:path w="10941" h="10941" extrusionOk="0">
                  <a:moveTo>
                    <a:pt x="217" y="1"/>
                  </a:moveTo>
                  <a:lnTo>
                    <a:pt x="0" y="217"/>
                  </a:lnTo>
                  <a:lnTo>
                    <a:pt x="10724" y="10941"/>
                  </a:lnTo>
                  <a:lnTo>
                    <a:pt x="10940" y="10725"/>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rot="10800000" flipH="1">
              <a:off x="9065490" y="2258141"/>
              <a:ext cx="19377" cy="21903"/>
            </a:xfrm>
            <a:custGeom>
              <a:avLst/>
              <a:gdLst/>
              <a:ahLst/>
              <a:cxnLst/>
              <a:rect l="l" t="t" r="r" b="b"/>
              <a:pathLst>
                <a:path w="255" h="256" extrusionOk="0">
                  <a:moveTo>
                    <a:pt x="216" y="1"/>
                  </a:moveTo>
                  <a:lnTo>
                    <a:pt x="0" y="217"/>
                  </a:lnTo>
                  <a:lnTo>
                    <a:pt x="38" y="255"/>
                  </a:lnTo>
                  <a:lnTo>
                    <a:pt x="255" y="38"/>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rot="10800000" flipH="1">
              <a:off x="8414654" y="2443026"/>
              <a:ext cx="831559" cy="939363"/>
            </a:xfrm>
            <a:custGeom>
              <a:avLst/>
              <a:gdLst/>
              <a:ahLst/>
              <a:cxnLst/>
              <a:rect l="l" t="t" r="r" b="b"/>
              <a:pathLst>
                <a:path w="10943" h="10979" extrusionOk="0">
                  <a:moveTo>
                    <a:pt x="218" y="0"/>
                  </a:moveTo>
                  <a:lnTo>
                    <a:pt x="1" y="218"/>
                  </a:lnTo>
                  <a:lnTo>
                    <a:pt x="10762" y="10979"/>
                  </a:lnTo>
                  <a:lnTo>
                    <a:pt x="10725" y="10941"/>
                  </a:lnTo>
                  <a:lnTo>
                    <a:pt x="10942" y="10724"/>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rot="10800000" flipH="1">
              <a:off x="9229548" y="2443034"/>
              <a:ext cx="19453" cy="21818"/>
            </a:xfrm>
            <a:custGeom>
              <a:avLst/>
              <a:gdLst/>
              <a:ahLst/>
              <a:cxnLst/>
              <a:rect l="l" t="t" r="r" b="b"/>
              <a:pathLst>
                <a:path w="256" h="255" extrusionOk="0">
                  <a:moveTo>
                    <a:pt x="218" y="0"/>
                  </a:moveTo>
                  <a:lnTo>
                    <a:pt x="1" y="217"/>
                  </a:lnTo>
                  <a:lnTo>
                    <a:pt x="38" y="255"/>
                  </a:lnTo>
                  <a:lnTo>
                    <a:pt x="255" y="39"/>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rot="10800000" flipH="1">
              <a:off x="8578788" y="2630915"/>
              <a:ext cx="831483" cy="936283"/>
            </a:xfrm>
            <a:custGeom>
              <a:avLst/>
              <a:gdLst/>
              <a:ahLst/>
              <a:cxnLst/>
              <a:rect l="l" t="t" r="r" b="b"/>
              <a:pathLst>
                <a:path w="10942" h="10943" extrusionOk="0">
                  <a:moveTo>
                    <a:pt x="218" y="1"/>
                  </a:moveTo>
                  <a:lnTo>
                    <a:pt x="0" y="218"/>
                  </a:lnTo>
                  <a:lnTo>
                    <a:pt x="10724" y="10942"/>
                  </a:lnTo>
                  <a:lnTo>
                    <a:pt x="10942" y="10725"/>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rot="10800000" flipH="1">
              <a:off x="8144897" y="2003595"/>
              <a:ext cx="690293" cy="777569"/>
            </a:xfrm>
            <a:custGeom>
              <a:avLst/>
              <a:gdLst/>
              <a:ahLst/>
              <a:cxnLst/>
              <a:rect l="l" t="t" r="r" b="b"/>
              <a:pathLst>
                <a:path w="9084" h="9088" extrusionOk="0">
                  <a:moveTo>
                    <a:pt x="1" y="1"/>
                  </a:moveTo>
                  <a:lnTo>
                    <a:pt x="1" y="1"/>
                  </a:lnTo>
                  <a:cubicBezTo>
                    <a:pt x="208" y="358"/>
                    <a:pt x="419" y="713"/>
                    <a:pt x="632" y="1066"/>
                  </a:cubicBezTo>
                  <a:lnTo>
                    <a:pt x="8418" y="8853"/>
                  </a:lnTo>
                  <a:cubicBezTo>
                    <a:pt x="8635" y="8937"/>
                    <a:pt x="8857" y="9012"/>
                    <a:pt x="9083" y="908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rot="10800000" flipH="1">
              <a:off x="8168529" y="2168980"/>
              <a:ext cx="834370" cy="936198"/>
            </a:xfrm>
            <a:custGeom>
              <a:avLst/>
              <a:gdLst/>
              <a:ahLst/>
              <a:cxnLst/>
              <a:rect l="l" t="t" r="r" b="b"/>
              <a:pathLst>
                <a:path w="10980" h="10942" extrusionOk="0">
                  <a:moveTo>
                    <a:pt x="217" y="1"/>
                  </a:moveTo>
                  <a:lnTo>
                    <a:pt x="1" y="218"/>
                  </a:lnTo>
                  <a:lnTo>
                    <a:pt x="10725" y="10942"/>
                  </a:lnTo>
                  <a:lnTo>
                    <a:pt x="10941" y="10725"/>
                  </a:lnTo>
                  <a:lnTo>
                    <a:pt x="10979" y="10762"/>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rot="10800000" flipH="1">
              <a:off x="8983423" y="2166165"/>
              <a:ext cx="19453" cy="21476"/>
            </a:xfrm>
            <a:custGeom>
              <a:avLst/>
              <a:gdLst/>
              <a:ahLst/>
              <a:cxnLst/>
              <a:rect l="l" t="t" r="r" b="b"/>
              <a:pathLst>
                <a:path w="256" h="251" extrusionOk="0">
                  <a:moveTo>
                    <a:pt x="217" y="1"/>
                  </a:moveTo>
                  <a:lnTo>
                    <a:pt x="1" y="218"/>
                  </a:lnTo>
                  <a:lnTo>
                    <a:pt x="38" y="251"/>
                  </a:lnTo>
                  <a:lnTo>
                    <a:pt x="255"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rot="10800000" flipH="1">
              <a:off x="8332663" y="2353788"/>
              <a:ext cx="831483" cy="939449"/>
            </a:xfrm>
            <a:custGeom>
              <a:avLst/>
              <a:gdLst/>
              <a:ahLst/>
              <a:cxnLst/>
              <a:rect l="l" t="t" r="r" b="b"/>
              <a:pathLst>
                <a:path w="10942" h="10980" extrusionOk="0">
                  <a:moveTo>
                    <a:pt x="179" y="1"/>
                  </a:moveTo>
                  <a:lnTo>
                    <a:pt x="218" y="39"/>
                  </a:lnTo>
                  <a:lnTo>
                    <a:pt x="218" y="39"/>
                  </a:lnTo>
                  <a:lnTo>
                    <a:pt x="218" y="39"/>
                  </a:lnTo>
                  <a:lnTo>
                    <a:pt x="179" y="1"/>
                  </a:lnTo>
                  <a:close/>
                  <a:moveTo>
                    <a:pt x="218" y="39"/>
                  </a:moveTo>
                  <a:lnTo>
                    <a:pt x="0" y="255"/>
                  </a:lnTo>
                  <a:lnTo>
                    <a:pt x="10724" y="10979"/>
                  </a:lnTo>
                  <a:lnTo>
                    <a:pt x="10941" y="10763"/>
                  </a:lnTo>
                  <a:lnTo>
                    <a:pt x="218"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rot="10800000" flipH="1">
              <a:off x="9147557" y="2350545"/>
              <a:ext cx="19377" cy="21818"/>
            </a:xfrm>
            <a:custGeom>
              <a:avLst/>
              <a:gdLst/>
              <a:ahLst/>
              <a:cxnLst/>
              <a:rect l="l" t="t" r="r" b="b"/>
              <a:pathLst>
                <a:path w="255" h="255" extrusionOk="0">
                  <a:moveTo>
                    <a:pt x="217" y="0"/>
                  </a:moveTo>
                  <a:lnTo>
                    <a:pt x="0" y="216"/>
                  </a:lnTo>
                  <a:lnTo>
                    <a:pt x="37" y="255"/>
                  </a:lnTo>
                  <a:lnTo>
                    <a:pt x="255" y="37"/>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rot="10800000" flipH="1">
              <a:off x="8496721" y="2538596"/>
              <a:ext cx="834370" cy="936198"/>
            </a:xfrm>
            <a:custGeom>
              <a:avLst/>
              <a:gdLst/>
              <a:ahLst/>
              <a:cxnLst/>
              <a:rect l="l" t="t" r="r" b="b"/>
              <a:pathLst>
                <a:path w="10980" h="10942" extrusionOk="0">
                  <a:moveTo>
                    <a:pt x="10942" y="10724"/>
                  </a:moveTo>
                  <a:lnTo>
                    <a:pt x="10941" y="10725"/>
                  </a:lnTo>
                  <a:lnTo>
                    <a:pt x="10941" y="10725"/>
                  </a:lnTo>
                  <a:lnTo>
                    <a:pt x="10979" y="10763"/>
                  </a:lnTo>
                  <a:lnTo>
                    <a:pt x="10979" y="10763"/>
                  </a:lnTo>
                  <a:lnTo>
                    <a:pt x="10942" y="10724"/>
                  </a:lnTo>
                  <a:close/>
                  <a:moveTo>
                    <a:pt x="218" y="1"/>
                  </a:moveTo>
                  <a:lnTo>
                    <a:pt x="1" y="218"/>
                  </a:lnTo>
                  <a:lnTo>
                    <a:pt x="10725" y="10942"/>
                  </a:lnTo>
                  <a:lnTo>
                    <a:pt x="10941" y="10725"/>
                  </a:lnTo>
                  <a:lnTo>
                    <a:pt x="10941" y="10725"/>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rot="10800000" flipH="1">
              <a:off x="8657967" y="2720153"/>
              <a:ext cx="834370" cy="939363"/>
            </a:xfrm>
            <a:custGeom>
              <a:avLst/>
              <a:gdLst/>
              <a:ahLst/>
              <a:cxnLst/>
              <a:rect l="l" t="t" r="r" b="b"/>
              <a:pathLst>
                <a:path w="10980" h="10979" extrusionOk="0">
                  <a:moveTo>
                    <a:pt x="1" y="179"/>
                  </a:moveTo>
                  <a:lnTo>
                    <a:pt x="39" y="217"/>
                  </a:lnTo>
                  <a:lnTo>
                    <a:pt x="39" y="217"/>
                  </a:lnTo>
                  <a:lnTo>
                    <a:pt x="1" y="179"/>
                  </a:lnTo>
                  <a:close/>
                  <a:moveTo>
                    <a:pt x="255" y="0"/>
                  </a:moveTo>
                  <a:lnTo>
                    <a:pt x="39" y="217"/>
                  </a:lnTo>
                  <a:lnTo>
                    <a:pt x="39" y="217"/>
                  </a:lnTo>
                  <a:lnTo>
                    <a:pt x="10800" y="10979"/>
                  </a:lnTo>
                  <a:lnTo>
                    <a:pt x="10763" y="10941"/>
                  </a:lnTo>
                  <a:lnTo>
                    <a:pt x="10979" y="10724"/>
                  </a:lnTo>
                  <a:lnTo>
                    <a:pt x="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rot="10800000" flipH="1">
              <a:off x="8083575" y="2994122"/>
              <a:ext cx="19453" cy="21818"/>
            </a:xfrm>
            <a:custGeom>
              <a:avLst/>
              <a:gdLst/>
              <a:ahLst/>
              <a:cxnLst/>
              <a:rect l="l" t="t" r="r" b="b"/>
              <a:pathLst>
                <a:path w="256" h="255" extrusionOk="0">
                  <a:moveTo>
                    <a:pt x="218" y="0"/>
                  </a:moveTo>
                  <a:lnTo>
                    <a:pt x="1" y="216"/>
                  </a:lnTo>
                  <a:lnTo>
                    <a:pt x="38" y="255"/>
                  </a:lnTo>
                  <a:lnTo>
                    <a:pt x="255" y="37"/>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rot="10800000" flipH="1">
              <a:off x="8264198" y="3197496"/>
              <a:ext cx="2888" cy="3337"/>
            </a:xfrm>
            <a:custGeom>
              <a:avLst/>
              <a:gdLst/>
              <a:ahLst/>
              <a:cxnLst/>
              <a:rect l="l" t="t" r="r" b="b"/>
              <a:pathLst>
                <a:path w="38" h="39" extrusionOk="0">
                  <a:moveTo>
                    <a:pt x="38" y="39"/>
                  </a:moveTo>
                  <a:lnTo>
                    <a:pt x="38" y="39"/>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rot="10800000" flipH="1">
              <a:off x="8247708" y="3178930"/>
              <a:ext cx="19377" cy="21903"/>
            </a:xfrm>
            <a:custGeom>
              <a:avLst/>
              <a:gdLst/>
              <a:ahLst/>
              <a:cxnLst/>
              <a:rect l="l" t="t" r="r" b="b"/>
              <a:pathLst>
                <a:path w="255" h="256" extrusionOk="0">
                  <a:moveTo>
                    <a:pt x="217" y="0"/>
                  </a:moveTo>
                  <a:lnTo>
                    <a:pt x="0" y="218"/>
                  </a:lnTo>
                  <a:lnTo>
                    <a:pt x="38" y="255"/>
                  </a:lnTo>
                  <a:lnTo>
                    <a:pt x="255" y="39"/>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6"/>
            <p:cNvSpPr/>
            <p:nvPr/>
          </p:nvSpPr>
          <p:spPr>
            <a:xfrm rot="10800000" flipH="1">
              <a:off x="8411842" y="3363738"/>
              <a:ext cx="2888" cy="3251"/>
            </a:xfrm>
            <a:custGeom>
              <a:avLst/>
              <a:gdLst/>
              <a:ahLst/>
              <a:cxnLst/>
              <a:rect l="l" t="t" r="r" b="b"/>
              <a:pathLst>
                <a:path w="38" h="38" extrusionOk="0">
                  <a:moveTo>
                    <a:pt x="1" y="0"/>
                  </a:move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6"/>
            <p:cNvSpPr/>
            <p:nvPr/>
          </p:nvSpPr>
          <p:spPr>
            <a:xfrm rot="10800000" flipH="1">
              <a:off x="8411842" y="3363738"/>
              <a:ext cx="19453" cy="21818"/>
            </a:xfrm>
            <a:custGeom>
              <a:avLst/>
              <a:gdLst/>
              <a:ahLst/>
              <a:cxnLst/>
              <a:rect l="l" t="t" r="r" b="b"/>
              <a:pathLst>
                <a:path w="256" h="255" extrusionOk="0">
                  <a:moveTo>
                    <a:pt x="217" y="0"/>
                  </a:moveTo>
                  <a:lnTo>
                    <a:pt x="1" y="217"/>
                  </a:lnTo>
                  <a:lnTo>
                    <a:pt x="38" y="255"/>
                  </a:lnTo>
                  <a:lnTo>
                    <a:pt x="255" y="37"/>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rot="10800000" flipH="1">
              <a:off x="8575976" y="3548460"/>
              <a:ext cx="19377" cy="21903"/>
            </a:xfrm>
            <a:custGeom>
              <a:avLst/>
              <a:gdLst/>
              <a:ahLst/>
              <a:cxnLst/>
              <a:rect l="l" t="t" r="r" b="b"/>
              <a:pathLst>
                <a:path w="255" h="256" extrusionOk="0">
                  <a:moveTo>
                    <a:pt x="217" y="1"/>
                  </a:moveTo>
                  <a:lnTo>
                    <a:pt x="0" y="217"/>
                  </a:lnTo>
                  <a:lnTo>
                    <a:pt x="37" y="255"/>
                  </a:lnTo>
                  <a:lnTo>
                    <a:pt x="255"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rot="10800000" flipH="1">
              <a:off x="8182131" y="3105092"/>
              <a:ext cx="2888" cy="3251"/>
            </a:xfrm>
            <a:custGeom>
              <a:avLst/>
              <a:gdLst/>
              <a:ahLst/>
              <a:cxnLst/>
              <a:rect l="l" t="t" r="r" b="b"/>
              <a:pathLst>
                <a:path w="38" h="38" extrusionOk="0">
                  <a:moveTo>
                    <a:pt x="38" y="38"/>
                  </a:moveTo>
                  <a:lnTo>
                    <a:pt x="38" y="38"/>
                  </a:ln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rot="10800000" flipH="1">
              <a:off x="8165642" y="3086526"/>
              <a:ext cx="19377" cy="21818"/>
            </a:xfrm>
            <a:custGeom>
              <a:avLst/>
              <a:gdLst/>
              <a:ahLst/>
              <a:cxnLst/>
              <a:rect l="l" t="t" r="r" b="b"/>
              <a:pathLst>
                <a:path w="255" h="255" extrusionOk="0">
                  <a:moveTo>
                    <a:pt x="218" y="0"/>
                  </a:moveTo>
                  <a:lnTo>
                    <a:pt x="0" y="217"/>
                  </a:lnTo>
                  <a:lnTo>
                    <a:pt x="39"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rot="10800000" flipH="1">
              <a:off x="8329775" y="3271334"/>
              <a:ext cx="2964" cy="3251"/>
            </a:xfrm>
            <a:custGeom>
              <a:avLst/>
              <a:gdLst/>
              <a:ahLst/>
              <a:cxnLst/>
              <a:rect l="l" t="t" r="r" b="b"/>
              <a:pathLst>
                <a:path w="39" h="38" extrusionOk="0">
                  <a:moveTo>
                    <a:pt x="1" y="0"/>
                  </a:moveTo>
                  <a:lnTo>
                    <a:pt x="38" y="37"/>
                  </a:lnTo>
                  <a:lnTo>
                    <a:pt x="38" y="3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rot="10800000" flipH="1">
              <a:off x="8329775" y="3271334"/>
              <a:ext cx="19453" cy="21903"/>
            </a:xfrm>
            <a:custGeom>
              <a:avLst/>
              <a:gdLst/>
              <a:ahLst/>
              <a:cxnLst/>
              <a:rect l="l" t="t" r="r" b="b"/>
              <a:pathLst>
                <a:path w="256" h="256" extrusionOk="0">
                  <a:moveTo>
                    <a:pt x="217" y="1"/>
                  </a:moveTo>
                  <a:lnTo>
                    <a:pt x="1" y="218"/>
                  </a:lnTo>
                  <a:lnTo>
                    <a:pt x="38" y="255"/>
                  </a:lnTo>
                  <a:lnTo>
                    <a:pt x="256"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6"/>
            <p:cNvSpPr/>
            <p:nvPr/>
          </p:nvSpPr>
          <p:spPr>
            <a:xfrm rot="10800000" flipH="1">
              <a:off x="8493909" y="3456142"/>
              <a:ext cx="19377" cy="21818"/>
            </a:xfrm>
            <a:custGeom>
              <a:avLst/>
              <a:gdLst/>
              <a:ahLst/>
              <a:cxnLst/>
              <a:rect l="l" t="t" r="r" b="b"/>
              <a:pathLst>
                <a:path w="255" h="255" extrusionOk="0">
                  <a:moveTo>
                    <a:pt x="218" y="0"/>
                  </a:moveTo>
                  <a:lnTo>
                    <a:pt x="0" y="218"/>
                  </a:lnTo>
                  <a:lnTo>
                    <a:pt x="38"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6"/>
            <p:cNvSpPr/>
            <p:nvPr/>
          </p:nvSpPr>
          <p:spPr>
            <a:xfrm rot="10800000" flipH="1">
              <a:off x="8674532" y="3659431"/>
              <a:ext cx="2888" cy="3337"/>
            </a:xfrm>
            <a:custGeom>
              <a:avLst/>
              <a:gdLst/>
              <a:ahLst/>
              <a:cxnLst/>
              <a:rect l="l" t="t" r="r" b="b"/>
              <a:pathLst>
                <a:path w="38" h="39" extrusionOk="0">
                  <a:moveTo>
                    <a:pt x="37" y="38"/>
                  </a:moveTo>
                  <a:lnTo>
                    <a:pt x="37" y="38"/>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rot="10800000" flipH="1">
              <a:off x="8657967" y="3640864"/>
              <a:ext cx="19453" cy="21903"/>
            </a:xfrm>
            <a:custGeom>
              <a:avLst/>
              <a:gdLst/>
              <a:ahLst/>
              <a:cxnLst/>
              <a:rect l="l" t="t" r="r" b="b"/>
              <a:pathLst>
                <a:path w="256" h="256" extrusionOk="0">
                  <a:moveTo>
                    <a:pt x="218" y="1"/>
                  </a:moveTo>
                  <a:lnTo>
                    <a:pt x="1" y="217"/>
                  </a:lnTo>
                  <a:lnTo>
                    <a:pt x="39" y="255"/>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6"/>
            <p:cNvSpPr/>
            <p:nvPr/>
          </p:nvSpPr>
          <p:spPr>
            <a:xfrm rot="10800000" flipH="1">
              <a:off x="9059335" y="4722244"/>
              <a:ext cx="446669" cy="502494"/>
            </a:xfrm>
            <a:custGeom>
              <a:avLst/>
              <a:gdLst/>
              <a:ahLst/>
              <a:cxnLst/>
              <a:rect l="l" t="t" r="r" b="b"/>
              <a:pathLst>
                <a:path w="5878" h="5873" extrusionOk="0">
                  <a:moveTo>
                    <a:pt x="1" y="1"/>
                  </a:moveTo>
                  <a:lnTo>
                    <a:pt x="5872" y="5873"/>
                  </a:lnTo>
                  <a:cubicBezTo>
                    <a:pt x="5872" y="5727"/>
                    <a:pt x="5872" y="5585"/>
                    <a:pt x="5877" y="5444"/>
                  </a:cubicBez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6"/>
            <p:cNvSpPr/>
            <p:nvPr/>
          </p:nvSpPr>
          <p:spPr>
            <a:xfrm rot="10800000" flipH="1">
              <a:off x="9223469" y="4905855"/>
              <a:ext cx="283519" cy="318882"/>
            </a:xfrm>
            <a:custGeom>
              <a:avLst/>
              <a:gdLst/>
              <a:ahLst/>
              <a:cxnLst/>
              <a:rect l="l" t="t" r="r" b="b"/>
              <a:pathLst>
                <a:path w="3731" h="3727" extrusionOk="0">
                  <a:moveTo>
                    <a:pt x="0" y="1"/>
                  </a:moveTo>
                  <a:lnTo>
                    <a:pt x="3726" y="3727"/>
                  </a:lnTo>
                  <a:cubicBezTo>
                    <a:pt x="3726" y="3581"/>
                    <a:pt x="3726" y="3439"/>
                    <a:pt x="3731" y="3298"/>
                  </a:cubicBezTo>
                  <a:lnTo>
                    <a:pt x="4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6"/>
            <p:cNvSpPr/>
            <p:nvPr/>
          </p:nvSpPr>
          <p:spPr>
            <a:xfrm rot="10800000" flipH="1">
              <a:off x="8835779" y="3847490"/>
              <a:ext cx="2888" cy="3337"/>
            </a:xfrm>
            <a:custGeom>
              <a:avLst/>
              <a:gdLst/>
              <a:ahLst/>
              <a:cxnLst/>
              <a:rect l="l" t="t" r="r" b="b"/>
              <a:pathLst>
                <a:path w="38" h="39" extrusionOk="0">
                  <a:moveTo>
                    <a:pt x="38" y="38"/>
                  </a:moveTo>
                  <a:lnTo>
                    <a:pt x="38" y="38"/>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6"/>
            <p:cNvSpPr/>
            <p:nvPr/>
          </p:nvSpPr>
          <p:spPr>
            <a:xfrm rot="10800000" flipH="1">
              <a:off x="8999837" y="4032298"/>
              <a:ext cx="3040" cy="3251"/>
            </a:xfrm>
            <a:custGeom>
              <a:avLst/>
              <a:gdLst/>
              <a:ahLst/>
              <a:cxnLst/>
              <a:rect l="l" t="t" r="r" b="b"/>
              <a:pathLst>
                <a:path w="40" h="38" extrusionOk="0">
                  <a:moveTo>
                    <a:pt x="1" y="0"/>
                  </a:moveTo>
                  <a:lnTo>
                    <a:pt x="39" y="38"/>
                  </a:lnTo>
                  <a:lnTo>
                    <a:pt x="39"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6"/>
            <p:cNvSpPr/>
            <p:nvPr/>
          </p:nvSpPr>
          <p:spPr>
            <a:xfrm rot="10800000" flipH="1">
              <a:off x="9147557" y="4198540"/>
              <a:ext cx="2888" cy="3251"/>
            </a:xfrm>
            <a:custGeom>
              <a:avLst/>
              <a:gdLst/>
              <a:ahLst/>
              <a:cxnLst/>
              <a:rect l="l" t="t" r="r" b="b"/>
              <a:pathLst>
                <a:path w="38" h="38" extrusionOk="0">
                  <a:moveTo>
                    <a:pt x="37" y="37"/>
                  </a:moveTo>
                  <a:lnTo>
                    <a:pt x="37" y="3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6"/>
            <p:cNvSpPr/>
            <p:nvPr/>
          </p:nvSpPr>
          <p:spPr>
            <a:xfrm rot="10800000" flipH="1">
              <a:off x="7935930" y="4675875"/>
              <a:ext cx="2964" cy="2909"/>
            </a:xfrm>
            <a:custGeom>
              <a:avLst/>
              <a:gdLst/>
              <a:ahLst/>
              <a:cxnLst/>
              <a:rect l="l" t="t" r="r" b="b"/>
              <a:pathLst>
                <a:path w="39" h="34" extrusionOk="0">
                  <a:moveTo>
                    <a:pt x="39" y="34"/>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6"/>
            <p:cNvSpPr/>
            <p:nvPr/>
          </p:nvSpPr>
          <p:spPr>
            <a:xfrm rot="10800000" flipH="1">
              <a:off x="8753712" y="3755171"/>
              <a:ext cx="2888" cy="3251"/>
            </a:xfrm>
            <a:custGeom>
              <a:avLst/>
              <a:gdLst/>
              <a:ahLst/>
              <a:cxnLst/>
              <a:rect l="l" t="t" r="r" b="b"/>
              <a:pathLst>
                <a:path w="38" h="38" extrusionOk="0">
                  <a:moveTo>
                    <a:pt x="38" y="38"/>
                  </a:moveTo>
                  <a:lnTo>
                    <a:pt x="38" y="38"/>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6"/>
            <p:cNvSpPr/>
            <p:nvPr/>
          </p:nvSpPr>
          <p:spPr>
            <a:xfrm rot="10800000" flipH="1">
              <a:off x="7922328" y="3739763"/>
              <a:ext cx="831483" cy="936198"/>
            </a:xfrm>
            <a:custGeom>
              <a:avLst/>
              <a:gdLst/>
              <a:ahLst/>
              <a:cxnLst/>
              <a:rect l="l" t="t" r="r" b="b"/>
              <a:pathLst>
                <a:path w="10942" h="10942" extrusionOk="0">
                  <a:moveTo>
                    <a:pt x="218" y="1"/>
                  </a:moveTo>
                  <a:lnTo>
                    <a:pt x="0" y="218"/>
                  </a:lnTo>
                  <a:lnTo>
                    <a:pt x="10724" y="10942"/>
                  </a:lnTo>
                  <a:lnTo>
                    <a:pt x="10942" y="10725"/>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6"/>
            <p:cNvSpPr/>
            <p:nvPr/>
          </p:nvSpPr>
          <p:spPr>
            <a:xfrm rot="10800000" flipH="1">
              <a:off x="8737222" y="3736519"/>
              <a:ext cx="19377" cy="21903"/>
            </a:xfrm>
            <a:custGeom>
              <a:avLst/>
              <a:gdLst/>
              <a:ahLst/>
              <a:cxnLst/>
              <a:rect l="l" t="t" r="r" b="b"/>
              <a:pathLst>
                <a:path w="255" h="256" extrusionOk="0">
                  <a:moveTo>
                    <a:pt x="218" y="1"/>
                  </a:moveTo>
                  <a:lnTo>
                    <a:pt x="0" y="218"/>
                  </a:lnTo>
                  <a:lnTo>
                    <a:pt x="38" y="255"/>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6"/>
            <p:cNvSpPr/>
            <p:nvPr/>
          </p:nvSpPr>
          <p:spPr>
            <a:xfrm rot="10800000" flipH="1">
              <a:off x="8083575" y="4842116"/>
              <a:ext cx="2888" cy="3251"/>
            </a:xfrm>
            <a:custGeom>
              <a:avLst/>
              <a:gdLst/>
              <a:ahLst/>
              <a:cxnLst/>
              <a:rect l="l" t="t" r="r" b="b"/>
              <a:pathLst>
                <a:path w="38" h="38" extrusionOk="0">
                  <a:moveTo>
                    <a:pt x="1" y="0"/>
                  </a:moveTo>
                  <a:lnTo>
                    <a:pt x="1" y="0"/>
                  </a:lnTo>
                  <a:lnTo>
                    <a:pt x="38" y="3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p:nvPr/>
          </p:nvSpPr>
          <p:spPr>
            <a:xfrm rot="10800000" flipH="1">
              <a:off x="8086386" y="3924571"/>
              <a:ext cx="831483" cy="935770"/>
            </a:xfrm>
            <a:custGeom>
              <a:avLst/>
              <a:gdLst/>
              <a:ahLst/>
              <a:cxnLst/>
              <a:rect l="l" t="t" r="r" b="b"/>
              <a:pathLst>
                <a:path w="10942" h="10937" extrusionOk="0">
                  <a:moveTo>
                    <a:pt x="218" y="1"/>
                  </a:moveTo>
                  <a:lnTo>
                    <a:pt x="1" y="212"/>
                  </a:lnTo>
                  <a:lnTo>
                    <a:pt x="10725" y="10936"/>
                  </a:lnTo>
                  <a:lnTo>
                    <a:pt x="10942" y="10720"/>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6"/>
            <p:cNvSpPr/>
            <p:nvPr/>
          </p:nvSpPr>
          <p:spPr>
            <a:xfrm rot="10800000" flipH="1">
              <a:off x="8901280" y="3921328"/>
              <a:ext cx="3040" cy="3337"/>
            </a:xfrm>
            <a:custGeom>
              <a:avLst/>
              <a:gdLst/>
              <a:ahLst/>
              <a:cxnLst/>
              <a:rect l="l" t="t" r="r" b="b"/>
              <a:pathLst>
                <a:path w="40" h="39" extrusionOk="0">
                  <a:moveTo>
                    <a:pt x="1" y="0"/>
                  </a:moveTo>
                  <a:lnTo>
                    <a:pt x="39"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6"/>
            <p:cNvSpPr/>
            <p:nvPr/>
          </p:nvSpPr>
          <p:spPr>
            <a:xfrm rot="10800000" flipH="1">
              <a:off x="8901280" y="3921327"/>
              <a:ext cx="19453" cy="21818"/>
            </a:xfrm>
            <a:custGeom>
              <a:avLst/>
              <a:gdLst/>
              <a:ahLst/>
              <a:cxnLst/>
              <a:rect l="l" t="t" r="r" b="b"/>
              <a:pathLst>
                <a:path w="256" h="255" extrusionOk="0">
                  <a:moveTo>
                    <a:pt x="218" y="0"/>
                  </a:moveTo>
                  <a:lnTo>
                    <a:pt x="1" y="216"/>
                  </a:lnTo>
                  <a:lnTo>
                    <a:pt x="39" y="255"/>
                  </a:lnTo>
                  <a:lnTo>
                    <a:pt x="255" y="37"/>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rot="10800000" flipH="1">
              <a:off x="8250596" y="4109379"/>
              <a:ext cx="831407" cy="935684"/>
            </a:xfrm>
            <a:custGeom>
              <a:avLst/>
              <a:gdLst/>
              <a:ahLst/>
              <a:cxnLst/>
              <a:rect l="l" t="t" r="r" b="b"/>
              <a:pathLst>
                <a:path w="10941" h="10936" extrusionOk="0">
                  <a:moveTo>
                    <a:pt x="217" y="0"/>
                  </a:moveTo>
                  <a:lnTo>
                    <a:pt x="0" y="212"/>
                  </a:lnTo>
                  <a:lnTo>
                    <a:pt x="10724" y="10936"/>
                  </a:lnTo>
                  <a:lnTo>
                    <a:pt x="10940" y="1071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rot="10800000" flipH="1">
              <a:off x="9065490" y="4106135"/>
              <a:ext cx="19377" cy="21903"/>
            </a:xfrm>
            <a:custGeom>
              <a:avLst/>
              <a:gdLst/>
              <a:ahLst/>
              <a:cxnLst/>
              <a:rect l="l" t="t" r="r" b="b"/>
              <a:pathLst>
                <a:path w="255" h="256" extrusionOk="0">
                  <a:moveTo>
                    <a:pt x="216" y="0"/>
                  </a:moveTo>
                  <a:lnTo>
                    <a:pt x="0" y="218"/>
                  </a:lnTo>
                  <a:lnTo>
                    <a:pt x="38" y="255"/>
                  </a:lnTo>
                  <a:lnTo>
                    <a:pt x="255" y="39"/>
                  </a:ln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rot="10800000" flipH="1">
              <a:off x="9246113" y="4309510"/>
              <a:ext cx="2888" cy="3337"/>
            </a:xfrm>
            <a:custGeom>
              <a:avLst/>
              <a:gdLst/>
              <a:ahLst/>
              <a:cxnLst/>
              <a:rect l="l" t="t" r="r" b="b"/>
              <a:pathLst>
                <a:path w="38" h="39" extrusionOk="0">
                  <a:moveTo>
                    <a:pt x="37" y="38"/>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rot="10800000" flipH="1">
              <a:off x="8414654" y="4294101"/>
              <a:ext cx="831559" cy="930636"/>
            </a:xfrm>
            <a:custGeom>
              <a:avLst/>
              <a:gdLst/>
              <a:ahLst/>
              <a:cxnLst/>
              <a:rect l="l" t="t" r="r" b="b"/>
              <a:pathLst>
                <a:path w="10943" h="10877" extrusionOk="0">
                  <a:moveTo>
                    <a:pt x="157" y="1"/>
                  </a:moveTo>
                  <a:lnTo>
                    <a:pt x="1" y="152"/>
                  </a:lnTo>
                  <a:lnTo>
                    <a:pt x="10725" y="10876"/>
                  </a:lnTo>
                  <a:lnTo>
                    <a:pt x="10942" y="10659"/>
                  </a:lnTo>
                  <a:lnTo>
                    <a:pt x="27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rot="10800000" flipH="1">
              <a:off x="9229548" y="4290943"/>
              <a:ext cx="19453" cy="21903"/>
            </a:xfrm>
            <a:custGeom>
              <a:avLst/>
              <a:gdLst/>
              <a:ahLst/>
              <a:cxnLst/>
              <a:rect l="l" t="t" r="r" b="b"/>
              <a:pathLst>
                <a:path w="256" h="256" extrusionOk="0">
                  <a:moveTo>
                    <a:pt x="218" y="1"/>
                  </a:moveTo>
                  <a:lnTo>
                    <a:pt x="1" y="218"/>
                  </a:lnTo>
                  <a:lnTo>
                    <a:pt x="38" y="256"/>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6"/>
            <p:cNvSpPr/>
            <p:nvPr/>
          </p:nvSpPr>
          <p:spPr>
            <a:xfrm rot="10800000" flipH="1">
              <a:off x="8731067" y="4478997"/>
              <a:ext cx="679199" cy="745741"/>
            </a:xfrm>
            <a:custGeom>
              <a:avLst/>
              <a:gdLst/>
              <a:ahLst/>
              <a:cxnLst/>
              <a:rect l="l" t="t" r="r" b="b"/>
              <a:pathLst>
                <a:path w="8938" h="8716" extrusionOk="0">
                  <a:moveTo>
                    <a:pt x="1" y="1"/>
                  </a:moveTo>
                  <a:lnTo>
                    <a:pt x="8720" y="8716"/>
                  </a:lnTo>
                  <a:lnTo>
                    <a:pt x="8938" y="8504"/>
                  </a:lnTo>
                  <a:lnTo>
                    <a:pt x="4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6"/>
            <p:cNvSpPr/>
            <p:nvPr/>
          </p:nvSpPr>
          <p:spPr>
            <a:xfrm rot="10800000" flipH="1">
              <a:off x="8001508" y="3828916"/>
              <a:ext cx="834370" cy="939021"/>
            </a:xfrm>
            <a:custGeom>
              <a:avLst/>
              <a:gdLst/>
              <a:ahLst/>
              <a:cxnLst/>
              <a:rect l="l" t="t" r="r" b="b"/>
              <a:pathLst>
                <a:path w="10980" h="10975" extrusionOk="0">
                  <a:moveTo>
                    <a:pt x="1" y="175"/>
                  </a:moveTo>
                  <a:lnTo>
                    <a:pt x="38" y="213"/>
                  </a:lnTo>
                  <a:lnTo>
                    <a:pt x="39" y="213"/>
                  </a:lnTo>
                  <a:lnTo>
                    <a:pt x="39" y="213"/>
                  </a:lnTo>
                  <a:lnTo>
                    <a:pt x="1" y="175"/>
                  </a:lnTo>
                  <a:close/>
                  <a:moveTo>
                    <a:pt x="255" y="1"/>
                  </a:moveTo>
                  <a:lnTo>
                    <a:pt x="39" y="213"/>
                  </a:lnTo>
                  <a:lnTo>
                    <a:pt x="39" y="213"/>
                  </a:lnTo>
                  <a:lnTo>
                    <a:pt x="10763" y="10937"/>
                  </a:lnTo>
                  <a:lnTo>
                    <a:pt x="10763" y="10937"/>
                  </a:lnTo>
                  <a:lnTo>
                    <a:pt x="10979" y="10720"/>
                  </a:lnTo>
                  <a:lnTo>
                    <a:pt x="255" y="1"/>
                  </a:lnTo>
                  <a:close/>
                  <a:moveTo>
                    <a:pt x="10763" y="10937"/>
                  </a:moveTo>
                  <a:lnTo>
                    <a:pt x="10762" y="10937"/>
                  </a:lnTo>
                  <a:lnTo>
                    <a:pt x="10800" y="10974"/>
                  </a:lnTo>
                  <a:lnTo>
                    <a:pt x="10763" y="1093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6"/>
            <p:cNvSpPr/>
            <p:nvPr/>
          </p:nvSpPr>
          <p:spPr>
            <a:xfrm rot="10800000" flipH="1">
              <a:off x="8819213" y="3828923"/>
              <a:ext cx="19453" cy="21903"/>
            </a:xfrm>
            <a:custGeom>
              <a:avLst/>
              <a:gdLst/>
              <a:ahLst/>
              <a:cxnLst/>
              <a:rect l="l" t="t" r="r" b="b"/>
              <a:pathLst>
                <a:path w="256" h="256" extrusionOk="0">
                  <a:moveTo>
                    <a:pt x="218" y="1"/>
                  </a:moveTo>
                  <a:lnTo>
                    <a:pt x="1" y="218"/>
                  </a:lnTo>
                  <a:lnTo>
                    <a:pt x="39" y="255"/>
                  </a:lnTo>
                  <a:lnTo>
                    <a:pt x="256"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rot="10800000" flipH="1">
              <a:off x="8168529" y="4016975"/>
              <a:ext cx="831407" cy="935684"/>
            </a:xfrm>
            <a:custGeom>
              <a:avLst/>
              <a:gdLst/>
              <a:ahLst/>
              <a:cxnLst/>
              <a:rect l="l" t="t" r="r" b="b"/>
              <a:pathLst>
                <a:path w="10941" h="10936" extrusionOk="0">
                  <a:moveTo>
                    <a:pt x="217" y="0"/>
                  </a:moveTo>
                  <a:lnTo>
                    <a:pt x="1" y="212"/>
                  </a:lnTo>
                  <a:lnTo>
                    <a:pt x="10725" y="10936"/>
                  </a:lnTo>
                  <a:lnTo>
                    <a:pt x="10941" y="10719"/>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6"/>
            <p:cNvSpPr/>
            <p:nvPr/>
          </p:nvSpPr>
          <p:spPr>
            <a:xfrm rot="10800000" flipH="1">
              <a:off x="8983423" y="4013731"/>
              <a:ext cx="19453" cy="21818"/>
            </a:xfrm>
            <a:custGeom>
              <a:avLst/>
              <a:gdLst/>
              <a:ahLst/>
              <a:cxnLst/>
              <a:rect l="l" t="t" r="r" b="b"/>
              <a:pathLst>
                <a:path w="256" h="255" extrusionOk="0">
                  <a:moveTo>
                    <a:pt x="217" y="0"/>
                  </a:moveTo>
                  <a:lnTo>
                    <a:pt x="1" y="217"/>
                  </a:lnTo>
                  <a:lnTo>
                    <a:pt x="38" y="255"/>
                  </a:lnTo>
                  <a:lnTo>
                    <a:pt x="255" y="3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rot="10800000" flipH="1">
              <a:off x="8332663" y="4201697"/>
              <a:ext cx="834294" cy="939021"/>
            </a:xfrm>
            <a:custGeom>
              <a:avLst/>
              <a:gdLst/>
              <a:ahLst/>
              <a:cxnLst/>
              <a:rect l="l" t="t" r="r" b="b"/>
              <a:pathLst>
                <a:path w="10979" h="10975" extrusionOk="0">
                  <a:moveTo>
                    <a:pt x="179" y="0"/>
                  </a:moveTo>
                  <a:lnTo>
                    <a:pt x="217" y="38"/>
                  </a:lnTo>
                  <a:lnTo>
                    <a:pt x="217" y="38"/>
                  </a:lnTo>
                  <a:lnTo>
                    <a:pt x="218" y="37"/>
                  </a:lnTo>
                  <a:lnTo>
                    <a:pt x="179" y="0"/>
                  </a:lnTo>
                  <a:close/>
                  <a:moveTo>
                    <a:pt x="10941" y="10757"/>
                  </a:moveTo>
                  <a:lnTo>
                    <a:pt x="10941" y="10757"/>
                  </a:lnTo>
                  <a:lnTo>
                    <a:pt x="10941" y="10757"/>
                  </a:lnTo>
                  <a:lnTo>
                    <a:pt x="10979" y="10795"/>
                  </a:lnTo>
                  <a:lnTo>
                    <a:pt x="10941" y="10757"/>
                  </a:lnTo>
                  <a:close/>
                  <a:moveTo>
                    <a:pt x="217" y="38"/>
                  </a:moveTo>
                  <a:lnTo>
                    <a:pt x="0" y="250"/>
                  </a:lnTo>
                  <a:lnTo>
                    <a:pt x="10724" y="10974"/>
                  </a:lnTo>
                  <a:lnTo>
                    <a:pt x="10941" y="10757"/>
                  </a:lnTo>
                  <a:lnTo>
                    <a:pt x="10941" y="10757"/>
                  </a:lnTo>
                  <a:lnTo>
                    <a:pt x="217"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6"/>
            <p:cNvSpPr/>
            <p:nvPr/>
          </p:nvSpPr>
          <p:spPr>
            <a:xfrm rot="10800000" flipH="1">
              <a:off x="9147557" y="4198539"/>
              <a:ext cx="19377" cy="21903"/>
            </a:xfrm>
            <a:custGeom>
              <a:avLst/>
              <a:gdLst/>
              <a:ahLst/>
              <a:cxnLst/>
              <a:rect l="l" t="t" r="r" b="b"/>
              <a:pathLst>
                <a:path w="255" h="256" extrusionOk="0">
                  <a:moveTo>
                    <a:pt x="217" y="1"/>
                  </a:moveTo>
                  <a:lnTo>
                    <a:pt x="0" y="218"/>
                  </a:lnTo>
                  <a:lnTo>
                    <a:pt x="37" y="255"/>
                  </a:lnTo>
                  <a:lnTo>
                    <a:pt x="255"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6"/>
            <p:cNvSpPr/>
            <p:nvPr/>
          </p:nvSpPr>
          <p:spPr>
            <a:xfrm rot="10800000" flipH="1">
              <a:off x="8567010" y="4386506"/>
              <a:ext cx="761192" cy="838231"/>
            </a:xfrm>
            <a:custGeom>
              <a:avLst/>
              <a:gdLst/>
              <a:ahLst/>
              <a:cxnLst/>
              <a:rect l="l" t="t" r="r" b="b"/>
              <a:pathLst>
                <a:path w="10017" h="9797" extrusionOk="0">
                  <a:moveTo>
                    <a:pt x="0" y="1"/>
                  </a:moveTo>
                  <a:lnTo>
                    <a:pt x="9800" y="9797"/>
                  </a:lnTo>
                  <a:lnTo>
                    <a:pt x="10017" y="9579"/>
                  </a:ln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6"/>
            <p:cNvSpPr/>
            <p:nvPr/>
          </p:nvSpPr>
          <p:spPr>
            <a:xfrm rot="10800000" flipH="1">
              <a:off x="8895277" y="4571401"/>
              <a:ext cx="597053" cy="653336"/>
            </a:xfrm>
            <a:custGeom>
              <a:avLst/>
              <a:gdLst/>
              <a:ahLst/>
              <a:cxnLst/>
              <a:rect l="l" t="t" r="r" b="b"/>
              <a:pathLst>
                <a:path w="7857" h="7636" extrusionOk="0">
                  <a:moveTo>
                    <a:pt x="0" y="1"/>
                  </a:moveTo>
                  <a:lnTo>
                    <a:pt x="7640" y="7636"/>
                  </a:lnTo>
                  <a:lnTo>
                    <a:pt x="7856" y="7424"/>
                  </a:ln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6"/>
            <p:cNvSpPr/>
            <p:nvPr/>
          </p:nvSpPr>
          <p:spPr>
            <a:xfrm rot="10800000" flipH="1">
              <a:off x="7919517" y="4657223"/>
              <a:ext cx="19377" cy="21561"/>
            </a:xfrm>
            <a:custGeom>
              <a:avLst/>
              <a:gdLst/>
              <a:ahLst/>
              <a:cxnLst/>
              <a:rect l="l" t="t" r="r" b="b"/>
              <a:pathLst>
                <a:path w="255" h="252" extrusionOk="0">
                  <a:moveTo>
                    <a:pt x="216" y="1"/>
                  </a:moveTo>
                  <a:lnTo>
                    <a:pt x="0" y="213"/>
                  </a:lnTo>
                  <a:lnTo>
                    <a:pt x="37" y="251"/>
                  </a:lnTo>
                  <a:lnTo>
                    <a:pt x="255" y="34"/>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6"/>
            <p:cNvSpPr/>
            <p:nvPr/>
          </p:nvSpPr>
          <p:spPr>
            <a:xfrm rot="10800000" flipH="1">
              <a:off x="8083575" y="4842116"/>
              <a:ext cx="19453" cy="21390"/>
            </a:xfrm>
            <a:custGeom>
              <a:avLst/>
              <a:gdLst/>
              <a:ahLst/>
              <a:cxnLst/>
              <a:rect l="l" t="t" r="r" b="b"/>
              <a:pathLst>
                <a:path w="256" h="250" extrusionOk="0">
                  <a:moveTo>
                    <a:pt x="218" y="0"/>
                  </a:moveTo>
                  <a:lnTo>
                    <a:pt x="1" y="212"/>
                  </a:lnTo>
                  <a:lnTo>
                    <a:pt x="38" y="249"/>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rot="10800000" flipH="1">
              <a:off x="8018073" y="4767851"/>
              <a:ext cx="2888" cy="3251"/>
            </a:xfrm>
            <a:custGeom>
              <a:avLst/>
              <a:gdLst/>
              <a:ahLst/>
              <a:cxnLst/>
              <a:rect l="l" t="t" r="r" b="b"/>
              <a:pathLst>
                <a:path w="38" h="38" extrusionOk="0">
                  <a:moveTo>
                    <a:pt x="0" y="0"/>
                  </a:moveTo>
                  <a:lnTo>
                    <a:pt x="0" y="0"/>
                  </a:lnTo>
                  <a:lnTo>
                    <a:pt x="37"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rot="10800000" flipH="1">
              <a:off x="8001508" y="4749627"/>
              <a:ext cx="19453" cy="21476"/>
            </a:xfrm>
            <a:custGeom>
              <a:avLst/>
              <a:gdLst/>
              <a:ahLst/>
              <a:cxnLst/>
              <a:rect l="l" t="t" r="r" b="b"/>
              <a:pathLst>
                <a:path w="256" h="251" extrusionOk="0">
                  <a:moveTo>
                    <a:pt x="218" y="0"/>
                  </a:moveTo>
                  <a:lnTo>
                    <a:pt x="1" y="212"/>
                  </a:lnTo>
                  <a:lnTo>
                    <a:pt x="38" y="250"/>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6"/>
            <p:cNvSpPr/>
            <p:nvPr/>
          </p:nvSpPr>
          <p:spPr>
            <a:xfrm rot="10800000" flipH="1">
              <a:off x="8182131" y="4952573"/>
              <a:ext cx="2888" cy="3422"/>
            </a:xfrm>
            <a:custGeom>
              <a:avLst/>
              <a:gdLst/>
              <a:ahLst/>
              <a:cxnLst/>
              <a:rect l="l" t="t" r="r" b="b"/>
              <a:pathLst>
                <a:path w="38" h="40" extrusionOk="0">
                  <a:moveTo>
                    <a:pt x="38" y="39"/>
                  </a:moveTo>
                  <a:lnTo>
                    <a:pt x="38" y="39"/>
                  </a:ln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6"/>
            <p:cNvSpPr/>
            <p:nvPr/>
          </p:nvSpPr>
          <p:spPr>
            <a:xfrm rot="10800000" flipH="1">
              <a:off x="8165642" y="4934520"/>
              <a:ext cx="19377" cy="21476"/>
            </a:xfrm>
            <a:custGeom>
              <a:avLst/>
              <a:gdLst/>
              <a:ahLst/>
              <a:cxnLst/>
              <a:rect l="l" t="t" r="r" b="b"/>
              <a:pathLst>
                <a:path w="255" h="251" extrusionOk="0">
                  <a:moveTo>
                    <a:pt x="218" y="1"/>
                  </a:moveTo>
                  <a:lnTo>
                    <a:pt x="0" y="213"/>
                  </a:lnTo>
                  <a:lnTo>
                    <a:pt x="39" y="251"/>
                  </a:lnTo>
                  <a:lnTo>
                    <a:pt x="255"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rot="10800000" flipH="1">
              <a:off x="8343377" y="3293151"/>
              <a:ext cx="2964" cy="3251"/>
            </a:xfrm>
            <a:custGeom>
              <a:avLst/>
              <a:gdLst/>
              <a:ahLst/>
              <a:cxnLst/>
              <a:rect l="l" t="t" r="r" b="b"/>
              <a:pathLst>
                <a:path w="39" h="38" extrusionOk="0">
                  <a:moveTo>
                    <a:pt x="38" y="38"/>
                  </a:moveTo>
                  <a:lnTo>
                    <a:pt x="38" y="3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6"/>
            <p:cNvSpPr/>
            <p:nvPr/>
          </p:nvSpPr>
          <p:spPr>
            <a:xfrm rot="10800000" flipH="1">
              <a:off x="8655156" y="3644201"/>
              <a:ext cx="2888" cy="3251"/>
            </a:xfrm>
            <a:custGeom>
              <a:avLst/>
              <a:gdLst/>
              <a:ahLst/>
              <a:cxnLst/>
              <a:rect l="l" t="t" r="r" b="b"/>
              <a:pathLst>
                <a:path w="38" h="38" extrusionOk="0">
                  <a:moveTo>
                    <a:pt x="38" y="38"/>
                  </a:moveTo>
                  <a:lnTo>
                    <a:pt x="38" y="38"/>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6"/>
            <p:cNvSpPr/>
            <p:nvPr/>
          </p:nvSpPr>
          <p:spPr>
            <a:xfrm rot="10800000" flipH="1">
              <a:off x="7099152" y="3523903"/>
              <a:ext cx="221587" cy="228017"/>
            </a:xfrm>
            <a:custGeom>
              <a:avLst/>
              <a:gdLst/>
              <a:ahLst/>
              <a:cxnLst/>
              <a:rect l="l" t="t" r="r" b="b"/>
              <a:pathLst>
                <a:path w="2916" h="2665" extrusionOk="0">
                  <a:moveTo>
                    <a:pt x="251" y="0"/>
                  </a:moveTo>
                  <a:lnTo>
                    <a:pt x="39" y="217"/>
                  </a:lnTo>
                  <a:lnTo>
                    <a:pt x="1" y="179"/>
                  </a:lnTo>
                  <a:lnTo>
                    <a:pt x="2349" y="2528"/>
                  </a:lnTo>
                  <a:cubicBezTo>
                    <a:pt x="2538" y="2571"/>
                    <a:pt x="2727" y="2617"/>
                    <a:pt x="2915" y="2665"/>
                  </a:cubicBezTo>
                  <a:lnTo>
                    <a:pt x="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rot="10800000" flipH="1">
              <a:off x="7266173" y="3000616"/>
              <a:ext cx="831103" cy="936198"/>
            </a:xfrm>
            <a:custGeom>
              <a:avLst/>
              <a:gdLst/>
              <a:ahLst/>
              <a:cxnLst/>
              <a:rect l="l" t="t" r="r" b="b"/>
              <a:pathLst>
                <a:path w="10937" h="10942" extrusionOk="0">
                  <a:moveTo>
                    <a:pt x="213" y="1"/>
                  </a:moveTo>
                  <a:lnTo>
                    <a:pt x="1" y="218"/>
                  </a:lnTo>
                  <a:lnTo>
                    <a:pt x="10720" y="10942"/>
                  </a:lnTo>
                  <a:lnTo>
                    <a:pt x="10936" y="1072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6"/>
            <p:cNvSpPr/>
            <p:nvPr/>
          </p:nvSpPr>
          <p:spPr>
            <a:xfrm rot="10800000" flipH="1">
              <a:off x="8080763" y="2997373"/>
              <a:ext cx="19377" cy="21903"/>
            </a:xfrm>
            <a:custGeom>
              <a:avLst/>
              <a:gdLst/>
              <a:ahLst/>
              <a:cxnLst/>
              <a:rect l="l" t="t" r="r" b="b"/>
              <a:pathLst>
                <a:path w="255" h="256" extrusionOk="0">
                  <a:moveTo>
                    <a:pt x="216" y="1"/>
                  </a:moveTo>
                  <a:lnTo>
                    <a:pt x="0" y="218"/>
                  </a:lnTo>
                  <a:lnTo>
                    <a:pt x="38" y="255"/>
                  </a:lnTo>
                  <a:lnTo>
                    <a:pt x="255" y="39"/>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6"/>
            <p:cNvSpPr/>
            <p:nvPr/>
          </p:nvSpPr>
          <p:spPr>
            <a:xfrm rot="10800000" flipH="1">
              <a:off x="7429927" y="3185339"/>
              <a:ext cx="831483" cy="936198"/>
            </a:xfrm>
            <a:custGeom>
              <a:avLst/>
              <a:gdLst/>
              <a:ahLst/>
              <a:cxnLst/>
              <a:rect l="l" t="t" r="r" b="b"/>
              <a:pathLst>
                <a:path w="10942" h="10942" extrusionOk="0">
                  <a:moveTo>
                    <a:pt x="218" y="0"/>
                  </a:moveTo>
                  <a:lnTo>
                    <a:pt x="1" y="218"/>
                  </a:lnTo>
                  <a:lnTo>
                    <a:pt x="10725" y="10941"/>
                  </a:lnTo>
                  <a:lnTo>
                    <a:pt x="10942" y="10724"/>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6"/>
            <p:cNvSpPr/>
            <p:nvPr/>
          </p:nvSpPr>
          <p:spPr>
            <a:xfrm rot="10800000" flipH="1">
              <a:off x="8261310" y="3200747"/>
              <a:ext cx="2964" cy="3251"/>
            </a:xfrm>
            <a:custGeom>
              <a:avLst/>
              <a:gdLst/>
              <a:ahLst/>
              <a:cxnLst/>
              <a:rect l="l" t="t" r="r" b="b"/>
              <a:pathLst>
                <a:path w="39" h="38" extrusionOk="0">
                  <a:moveTo>
                    <a:pt x="38" y="37"/>
                  </a:moveTo>
                  <a:lnTo>
                    <a:pt x="38" y="3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6"/>
            <p:cNvSpPr/>
            <p:nvPr/>
          </p:nvSpPr>
          <p:spPr>
            <a:xfrm rot="10800000" flipH="1">
              <a:off x="8244821" y="3182181"/>
              <a:ext cx="19453" cy="21818"/>
            </a:xfrm>
            <a:custGeom>
              <a:avLst/>
              <a:gdLst/>
              <a:ahLst/>
              <a:cxnLst/>
              <a:rect l="l" t="t" r="r" b="b"/>
              <a:pathLst>
                <a:path w="256" h="255" extrusionOk="0">
                  <a:moveTo>
                    <a:pt x="218" y="0"/>
                  </a:moveTo>
                  <a:lnTo>
                    <a:pt x="1" y="217"/>
                  </a:lnTo>
                  <a:lnTo>
                    <a:pt x="38" y="255"/>
                  </a:lnTo>
                  <a:lnTo>
                    <a:pt x="255" y="37"/>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6"/>
            <p:cNvSpPr/>
            <p:nvPr/>
          </p:nvSpPr>
          <p:spPr>
            <a:xfrm rot="10800000" flipH="1">
              <a:off x="8408955" y="3366903"/>
              <a:ext cx="2964" cy="3422"/>
            </a:xfrm>
            <a:custGeom>
              <a:avLst/>
              <a:gdLst/>
              <a:ahLst/>
              <a:cxnLst/>
              <a:rect l="l" t="t" r="r" b="b"/>
              <a:pathLst>
                <a:path w="39" h="40" extrusionOk="0">
                  <a:moveTo>
                    <a:pt x="0" y="1"/>
                  </a:moveTo>
                  <a:lnTo>
                    <a:pt x="39"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6"/>
            <p:cNvSpPr/>
            <p:nvPr/>
          </p:nvSpPr>
          <p:spPr>
            <a:xfrm rot="10800000" flipH="1">
              <a:off x="7591173" y="4287778"/>
              <a:ext cx="2964" cy="3251"/>
            </a:xfrm>
            <a:custGeom>
              <a:avLst/>
              <a:gdLst/>
              <a:ahLst/>
              <a:cxnLst/>
              <a:rect l="l" t="t" r="r" b="b"/>
              <a:pathLst>
                <a:path w="39" h="38" extrusionOk="0">
                  <a:moveTo>
                    <a:pt x="1" y="1"/>
                  </a:moveTo>
                  <a:lnTo>
                    <a:pt x="1" y="1"/>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6"/>
            <p:cNvSpPr/>
            <p:nvPr/>
          </p:nvSpPr>
          <p:spPr>
            <a:xfrm rot="10800000" flipH="1">
              <a:off x="7594061" y="3370232"/>
              <a:ext cx="831483" cy="936112"/>
            </a:xfrm>
            <a:custGeom>
              <a:avLst/>
              <a:gdLst/>
              <a:ahLst/>
              <a:cxnLst/>
              <a:rect l="l" t="t" r="r" b="b"/>
              <a:pathLst>
                <a:path w="10942" h="10941" extrusionOk="0">
                  <a:moveTo>
                    <a:pt x="218" y="1"/>
                  </a:moveTo>
                  <a:lnTo>
                    <a:pt x="0" y="217"/>
                  </a:lnTo>
                  <a:lnTo>
                    <a:pt x="10724" y="10941"/>
                  </a:lnTo>
                  <a:lnTo>
                    <a:pt x="10941" y="10725"/>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6"/>
            <p:cNvSpPr/>
            <p:nvPr/>
          </p:nvSpPr>
          <p:spPr>
            <a:xfrm rot="10800000" flipH="1">
              <a:off x="8408955" y="3366903"/>
              <a:ext cx="19377" cy="21903"/>
            </a:xfrm>
            <a:custGeom>
              <a:avLst/>
              <a:gdLst/>
              <a:ahLst/>
              <a:cxnLst/>
              <a:rect l="l" t="t" r="r" b="b"/>
              <a:pathLst>
                <a:path w="255" h="256" extrusionOk="0">
                  <a:moveTo>
                    <a:pt x="217" y="1"/>
                  </a:moveTo>
                  <a:lnTo>
                    <a:pt x="0" y="217"/>
                  </a:lnTo>
                  <a:lnTo>
                    <a:pt x="39" y="255"/>
                  </a:lnTo>
                  <a:lnTo>
                    <a:pt x="255"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6"/>
            <p:cNvSpPr/>
            <p:nvPr/>
          </p:nvSpPr>
          <p:spPr>
            <a:xfrm rot="10800000" flipH="1">
              <a:off x="7758195" y="3554955"/>
              <a:ext cx="831407" cy="936198"/>
            </a:xfrm>
            <a:custGeom>
              <a:avLst/>
              <a:gdLst/>
              <a:ahLst/>
              <a:cxnLst/>
              <a:rect l="l" t="t" r="r" b="b"/>
              <a:pathLst>
                <a:path w="10941" h="10942" extrusionOk="0">
                  <a:moveTo>
                    <a:pt x="217" y="0"/>
                  </a:moveTo>
                  <a:lnTo>
                    <a:pt x="1" y="218"/>
                  </a:lnTo>
                  <a:lnTo>
                    <a:pt x="10725" y="10941"/>
                  </a:lnTo>
                  <a:lnTo>
                    <a:pt x="10941" y="10724"/>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6"/>
            <p:cNvSpPr/>
            <p:nvPr/>
          </p:nvSpPr>
          <p:spPr>
            <a:xfrm rot="10800000" flipH="1">
              <a:off x="8573089" y="3551797"/>
              <a:ext cx="19453" cy="21818"/>
            </a:xfrm>
            <a:custGeom>
              <a:avLst/>
              <a:gdLst/>
              <a:ahLst/>
              <a:cxnLst/>
              <a:rect l="l" t="t" r="r" b="b"/>
              <a:pathLst>
                <a:path w="256" h="255" extrusionOk="0">
                  <a:moveTo>
                    <a:pt x="217" y="0"/>
                  </a:moveTo>
                  <a:lnTo>
                    <a:pt x="1" y="217"/>
                  </a:lnTo>
                  <a:lnTo>
                    <a:pt x="38" y="255"/>
                  </a:lnTo>
                  <a:lnTo>
                    <a:pt x="255" y="39"/>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6"/>
            <p:cNvSpPr/>
            <p:nvPr/>
          </p:nvSpPr>
          <p:spPr>
            <a:xfrm rot="10800000" flipH="1">
              <a:off x="7184182" y="3431925"/>
              <a:ext cx="382458" cy="412399"/>
            </a:xfrm>
            <a:custGeom>
              <a:avLst/>
              <a:gdLst/>
              <a:ahLst/>
              <a:cxnLst/>
              <a:rect l="l" t="t" r="r" b="b"/>
              <a:pathLst>
                <a:path w="5033" h="4820" extrusionOk="0">
                  <a:moveTo>
                    <a:pt x="212" y="1"/>
                  </a:moveTo>
                  <a:lnTo>
                    <a:pt x="0" y="217"/>
                  </a:lnTo>
                  <a:lnTo>
                    <a:pt x="4301" y="4518"/>
                  </a:lnTo>
                  <a:cubicBezTo>
                    <a:pt x="4545" y="4613"/>
                    <a:pt x="4791" y="4716"/>
                    <a:pt x="5032" y="4820"/>
                  </a:cubicBezTo>
                  <a:lnTo>
                    <a:pt x="2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6"/>
            <p:cNvSpPr/>
            <p:nvPr/>
          </p:nvSpPr>
          <p:spPr>
            <a:xfrm rot="10800000" flipH="1">
              <a:off x="8179319" y="3108258"/>
              <a:ext cx="2888" cy="3422"/>
            </a:xfrm>
            <a:custGeom>
              <a:avLst/>
              <a:gdLst/>
              <a:ahLst/>
              <a:cxnLst/>
              <a:rect l="l" t="t" r="r" b="b"/>
              <a:pathLst>
                <a:path w="38" h="40" extrusionOk="0">
                  <a:moveTo>
                    <a:pt x="38" y="39"/>
                  </a:moveTo>
                  <a:lnTo>
                    <a:pt x="38" y="39"/>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6"/>
            <p:cNvSpPr/>
            <p:nvPr/>
          </p:nvSpPr>
          <p:spPr>
            <a:xfrm rot="10800000" flipH="1">
              <a:off x="7348240" y="3092935"/>
              <a:ext cx="831179" cy="939449"/>
            </a:xfrm>
            <a:custGeom>
              <a:avLst/>
              <a:gdLst/>
              <a:ahLst/>
              <a:cxnLst/>
              <a:rect l="l" t="t" r="r" b="b"/>
              <a:pathLst>
                <a:path w="10938" h="10980" extrusionOk="0">
                  <a:moveTo>
                    <a:pt x="175" y="1"/>
                  </a:moveTo>
                  <a:lnTo>
                    <a:pt x="213" y="39"/>
                  </a:lnTo>
                  <a:lnTo>
                    <a:pt x="213" y="39"/>
                  </a:lnTo>
                  <a:lnTo>
                    <a:pt x="213" y="38"/>
                  </a:lnTo>
                  <a:lnTo>
                    <a:pt x="175" y="1"/>
                  </a:lnTo>
                  <a:close/>
                  <a:moveTo>
                    <a:pt x="213" y="39"/>
                  </a:moveTo>
                  <a:lnTo>
                    <a:pt x="1" y="255"/>
                  </a:lnTo>
                  <a:lnTo>
                    <a:pt x="10720" y="10979"/>
                  </a:lnTo>
                  <a:lnTo>
                    <a:pt x="10937" y="10762"/>
                  </a:lnTo>
                  <a:lnTo>
                    <a:pt x="213"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6"/>
            <p:cNvSpPr/>
            <p:nvPr/>
          </p:nvSpPr>
          <p:spPr>
            <a:xfrm rot="10800000" flipH="1">
              <a:off x="8162754" y="3089777"/>
              <a:ext cx="19453" cy="21903"/>
            </a:xfrm>
            <a:custGeom>
              <a:avLst/>
              <a:gdLst/>
              <a:ahLst/>
              <a:cxnLst/>
              <a:rect l="l" t="t" r="r" b="b"/>
              <a:pathLst>
                <a:path w="256" h="256" extrusionOk="0">
                  <a:moveTo>
                    <a:pt x="218" y="1"/>
                  </a:moveTo>
                  <a:lnTo>
                    <a:pt x="1" y="218"/>
                  </a:lnTo>
                  <a:lnTo>
                    <a:pt x="38" y="256"/>
                  </a:lnTo>
                  <a:lnTo>
                    <a:pt x="256"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6"/>
            <p:cNvSpPr/>
            <p:nvPr/>
          </p:nvSpPr>
          <p:spPr>
            <a:xfrm rot="10800000" flipH="1">
              <a:off x="7509182" y="3274491"/>
              <a:ext cx="834294" cy="939449"/>
            </a:xfrm>
            <a:custGeom>
              <a:avLst/>
              <a:gdLst/>
              <a:ahLst/>
              <a:cxnLst/>
              <a:rect l="l" t="t" r="r" b="b"/>
              <a:pathLst>
                <a:path w="10979" h="10980" extrusionOk="0">
                  <a:moveTo>
                    <a:pt x="0" y="179"/>
                  </a:moveTo>
                  <a:lnTo>
                    <a:pt x="31" y="210"/>
                  </a:lnTo>
                  <a:lnTo>
                    <a:pt x="5" y="179"/>
                  </a:lnTo>
                  <a:close/>
                  <a:moveTo>
                    <a:pt x="31" y="210"/>
                  </a:moveTo>
                  <a:lnTo>
                    <a:pt x="38" y="218"/>
                  </a:lnTo>
                  <a:lnTo>
                    <a:pt x="38" y="217"/>
                  </a:lnTo>
                  <a:lnTo>
                    <a:pt x="31" y="210"/>
                  </a:lnTo>
                  <a:close/>
                  <a:moveTo>
                    <a:pt x="255" y="1"/>
                  </a:moveTo>
                  <a:lnTo>
                    <a:pt x="38" y="217"/>
                  </a:lnTo>
                  <a:lnTo>
                    <a:pt x="10762" y="10941"/>
                  </a:lnTo>
                  <a:lnTo>
                    <a:pt x="10762" y="10941"/>
                  </a:lnTo>
                  <a:lnTo>
                    <a:pt x="10979" y="10724"/>
                  </a:lnTo>
                  <a:lnTo>
                    <a:pt x="255" y="1"/>
                  </a:lnTo>
                  <a:close/>
                  <a:moveTo>
                    <a:pt x="10762" y="10941"/>
                  </a:moveTo>
                  <a:lnTo>
                    <a:pt x="10761" y="10942"/>
                  </a:lnTo>
                  <a:lnTo>
                    <a:pt x="10800" y="10979"/>
                  </a:lnTo>
                  <a:lnTo>
                    <a:pt x="10762" y="109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6"/>
            <p:cNvSpPr/>
            <p:nvPr/>
          </p:nvSpPr>
          <p:spPr>
            <a:xfrm rot="10800000" flipH="1">
              <a:off x="8326888" y="3274499"/>
              <a:ext cx="19453" cy="21903"/>
            </a:xfrm>
            <a:custGeom>
              <a:avLst/>
              <a:gdLst/>
              <a:ahLst/>
              <a:cxnLst/>
              <a:rect l="l" t="t" r="r" b="b"/>
              <a:pathLst>
                <a:path w="256" h="256" extrusionOk="0">
                  <a:moveTo>
                    <a:pt x="218" y="0"/>
                  </a:moveTo>
                  <a:lnTo>
                    <a:pt x="0" y="218"/>
                  </a:lnTo>
                  <a:lnTo>
                    <a:pt x="39"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6"/>
            <p:cNvSpPr/>
            <p:nvPr/>
          </p:nvSpPr>
          <p:spPr>
            <a:xfrm rot="10800000" flipH="1">
              <a:off x="7676204" y="3462551"/>
              <a:ext cx="831407" cy="936112"/>
            </a:xfrm>
            <a:custGeom>
              <a:avLst/>
              <a:gdLst/>
              <a:ahLst/>
              <a:cxnLst/>
              <a:rect l="l" t="t" r="r" b="b"/>
              <a:pathLst>
                <a:path w="10941" h="10941" extrusionOk="0">
                  <a:moveTo>
                    <a:pt x="216" y="0"/>
                  </a:moveTo>
                  <a:lnTo>
                    <a:pt x="0" y="216"/>
                  </a:lnTo>
                  <a:lnTo>
                    <a:pt x="10724" y="10940"/>
                  </a:lnTo>
                  <a:lnTo>
                    <a:pt x="10940" y="10724"/>
                  </a:ln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6"/>
            <p:cNvSpPr/>
            <p:nvPr/>
          </p:nvSpPr>
          <p:spPr>
            <a:xfrm rot="10800000" flipH="1">
              <a:off x="8491098" y="3459307"/>
              <a:ext cx="19377" cy="21903"/>
            </a:xfrm>
            <a:custGeom>
              <a:avLst/>
              <a:gdLst/>
              <a:ahLst/>
              <a:cxnLst/>
              <a:rect l="l" t="t" r="r" b="b"/>
              <a:pathLst>
                <a:path w="255" h="256" extrusionOk="0">
                  <a:moveTo>
                    <a:pt x="216" y="1"/>
                  </a:moveTo>
                  <a:lnTo>
                    <a:pt x="0" y="217"/>
                  </a:lnTo>
                  <a:lnTo>
                    <a:pt x="37" y="256"/>
                  </a:lnTo>
                  <a:lnTo>
                    <a:pt x="255" y="38"/>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6"/>
            <p:cNvSpPr/>
            <p:nvPr/>
          </p:nvSpPr>
          <p:spPr>
            <a:xfrm rot="10800000" flipH="1">
              <a:off x="7840261" y="3647359"/>
              <a:ext cx="834370" cy="939021"/>
            </a:xfrm>
            <a:custGeom>
              <a:avLst/>
              <a:gdLst/>
              <a:ahLst/>
              <a:cxnLst/>
              <a:rect l="l" t="t" r="r" b="b"/>
              <a:pathLst>
                <a:path w="10980" h="10975" extrusionOk="0">
                  <a:moveTo>
                    <a:pt x="179" y="1"/>
                  </a:moveTo>
                  <a:lnTo>
                    <a:pt x="215" y="36"/>
                  </a:lnTo>
                  <a:lnTo>
                    <a:pt x="218" y="33"/>
                  </a:lnTo>
                  <a:lnTo>
                    <a:pt x="179" y="1"/>
                  </a:lnTo>
                  <a:close/>
                  <a:moveTo>
                    <a:pt x="10942" y="10757"/>
                  </a:moveTo>
                  <a:lnTo>
                    <a:pt x="10941" y="10758"/>
                  </a:lnTo>
                  <a:lnTo>
                    <a:pt x="10941" y="10758"/>
                  </a:lnTo>
                  <a:lnTo>
                    <a:pt x="10979" y="10796"/>
                  </a:lnTo>
                  <a:lnTo>
                    <a:pt x="10942" y="10757"/>
                  </a:lnTo>
                  <a:close/>
                  <a:moveTo>
                    <a:pt x="215" y="36"/>
                  </a:moveTo>
                  <a:lnTo>
                    <a:pt x="1" y="251"/>
                  </a:lnTo>
                  <a:lnTo>
                    <a:pt x="10724" y="10975"/>
                  </a:lnTo>
                  <a:lnTo>
                    <a:pt x="10941" y="10758"/>
                  </a:lnTo>
                  <a:lnTo>
                    <a:pt x="10941" y="10758"/>
                  </a:lnTo>
                  <a:lnTo>
                    <a:pt x="215" y="3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6"/>
            <p:cNvSpPr/>
            <p:nvPr/>
          </p:nvSpPr>
          <p:spPr>
            <a:xfrm rot="10800000" flipH="1">
              <a:off x="8655156" y="3644201"/>
              <a:ext cx="19453" cy="21818"/>
            </a:xfrm>
            <a:custGeom>
              <a:avLst/>
              <a:gdLst/>
              <a:ahLst/>
              <a:cxnLst/>
              <a:rect l="l" t="t" r="r" b="b"/>
              <a:pathLst>
                <a:path w="256" h="255" extrusionOk="0">
                  <a:moveTo>
                    <a:pt x="218" y="0"/>
                  </a:moveTo>
                  <a:lnTo>
                    <a:pt x="0" y="218"/>
                  </a:lnTo>
                  <a:lnTo>
                    <a:pt x="38" y="255"/>
                  </a:lnTo>
                  <a:lnTo>
                    <a:pt x="255" y="39"/>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6"/>
            <p:cNvSpPr/>
            <p:nvPr/>
          </p:nvSpPr>
          <p:spPr>
            <a:xfrm rot="10800000" flipH="1">
              <a:off x="7115337" y="3751835"/>
              <a:ext cx="2964" cy="3422"/>
            </a:xfrm>
            <a:custGeom>
              <a:avLst/>
              <a:gdLst/>
              <a:ahLst/>
              <a:cxnLst/>
              <a:rect l="l" t="t" r="r" b="b"/>
              <a:pathLst>
                <a:path w="39" h="40" extrusionOk="0">
                  <a:moveTo>
                    <a:pt x="38" y="39"/>
                  </a:moveTo>
                  <a:lnTo>
                    <a:pt x="38" y="39"/>
                  </a:ln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6"/>
            <p:cNvSpPr/>
            <p:nvPr/>
          </p:nvSpPr>
          <p:spPr>
            <a:xfrm rot="10800000" flipH="1">
              <a:off x="7099152" y="3733354"/>
              <a:ext cx="19149" cy="21903"/>
            </a:xfrm>
            <a:custGeom>
              <a:avLst/>
              <a:gdLst/>
              <a:ahLst/>
              <a:cxnLst/>
              <a:rect l="l" t="t" r="r" b="b"/>
              <a:pathLst>
                <a:path w="252" h="256" extrusionOk="0">
                  <a:moveTo>
                    <a:pt x="214" y="1"/>
                  </a:moveTo>
                  <a:lnTo>
                    <a:pt x="1" y="218"/>
                  </a:lnTo>
                  <a:lnTo>
                    <a:pt x="39" y="256"/>
                  </a:lnTo>
                  <a:lnTo>
                    <a:pt x="251" y="39"/>
                  </a:lnTo>
                  <a:lnTo>
                    <a:pt x="2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6"/>
            <p:cNvSpPr/>
            <p:nvPr/>
          </p:nvSpPr>
          <p:spPr>
            <a:xfrm rot="10800000" flipH="1">
              <a:off x="7263361" y="3918076"/>
              <a:ext cx="18998" cy="21903"/>
            </a:xfrm>
            <a:custGeom>
              <a:avLst/>
              <a:gdLst/>
              <a:ahLst/>
              <a:cxnLst/>
              <a:rect l="l" t="t" r="r" b="b"/>
              <a:pathLst>
                <a:path w="250" h="256" extrusionOk="0">
                  <a:moveTo>
                    <a:pt x="212" y="0"/>
                  </a:moveTo>
                  <a:lnTo>
                    <a:pt x="1" y="218"/>
                  </a:lnTo>
                  <a:lnTo>
                    <a:pt x="38" y="255"/>
                  </a:lnTo>
                  <a:lnTo>
                    <a:pt x="250" y="38"/>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6"/>
            <p:cNvSpPr/>
            <p:nvPr/>
          </p:nvSpPr>
          <p:spPr>
            <a:xfrm rot="10800000" flipH="1">
              <a:off x="7427495" y="4102884"/>
              <a:ext cx="19073" cy="21903"/>
            </a:xfrm>
            <a:custGeom>
              <a:avLst/>
              <a:gdLst/>
              <a:ahLst/>
              <a:cxnLst/>
              <a:rect l="l" t="t" r="r" b="b"/>
              <a:pathLst>
                <a:path w="251" h="256" extrusionOk="0">
                  <a:moveTo>
                    <a:pt x="212" y="1"/>
                  </a:moveTo>
                  <a:lnTo>
                    <a:pt x="0" y="217"/>
                  </a:lnTo>
                  <a:lnTo>
                    <a:pt x="33" y="256"/>
                  </a:lnTo>
                  <a:lnTo>
                    <a:pt x="250" y="38"/>
                  </a:lnTo>
                  <a:lnTo>
                    <a:pt x="2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6"/>
            <p:cNvSpPr/>
            <p:nvPr/>
          </p:nvSpPr>
          <p:spPr>
            <a:xfrm rot="10800000" flipH="1">
              <a:off x="7591173" y="4287778"/>
              <a:ext cx="19453" cy="21818"/>
            </a:xfrm>
            <a:custGeom>
              <a:avLst/>
              <a:gdLst/>
              <a:ahLst/>
              <a:cxnLst/>
              <a:rect l="l" t="t" r="r" b="b"/>
              <a:pathLst>
                <a:path w="256" h="255" extrusionOk="0">
                  <a:moveTo>
                    <a:pt x="218" y="0"/>
                  </a:moveTo>
                  <a:lnTo>
                    <a:pt x="1" y="218"/>
                  </a:lnTo>
                  <a:lnTo>
                    <a:pt x="38" y="255"/>
                  </a:lnTo>
                  <a:lnTo>
                    <a:pt x="256" y="39"/>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6"/>
            <p:cNvSpPr/>
            <p:nvPr/>
          </p:nvSpPr>
          <p:spPr>
            <a:xfrm rot="10800000" flipH="1">
              <a:off x="7755307" y="4472500"/>
              <a:ext cx="19453" cy="21903"/>
            </a:xfrm>
            <a:custGeom>
              <a:avLst/>
              <a:gdLst/>
              <a:ahLst/>
              <a:cxnLst/>
              <a:rect l="l" t="t" r="r" b="b"/>
              <a:pathLst>
                <a:path w="256" h="256" extrusionOk="0">
                  <a:moveTo>
                    <a:pt x="218" y="1"/>
                  </a:moveTo>
                  <a:lnTo>
                    <a:pt x="0" y="218"/>
                  </a:lnTo>
                  <a:lnTo>
                    <a:pt x="39" y="256"/>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6"/>
            <p:cNvSpPr/>
            <p:nvPr/>
          </p:nvSpPr>
          <p:spPr>
            <a:xfrm rot="10800000" flipH="1">
              <a:off x="7181219" y="3825758"/>
              <a:ext cx="19073" cy="21818"/>
            </a:xfrm>
            <a:custGeom>
              <a:avLst/>
              <a:gdLst/>
              <a:ahLst/>
              <a:cxnLst/>
              <a:rect l="l" t="t" r="r" b="b"/>
              <a:pathLst>
                <a:path w="251" h="255" extrusionOk="0">
                  <a:moveTo>
                    <a:pt x="213" y="0"/>
                  </a:moveTo>
                  <a:lnTo>
                    <a:pt x="1" y="217"/>
                  </a:lnTo>
                  <a:lnTo>
                    <a:pt x="39" y="255"/>
                  </a:lnTo>
                  <a:lnTo>
                    <a:pt x="251" y="39"/>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6"/>
            <p:cNvSpPr/>
            <p:nvPr/>
          </p:nvSpPr>
          <p:spPr>
            <a:xfrm rot="10800000" flipH="1">
              <a:off x="7345428" y="4010480"/>
              <a:ext cx="2888" cy="3337"/>
            </a:xfrm>
            <a:custGeom>
              <a:avLst/>
              <a:gdLst/>
              <a:ahLst/>
              <a:cxnLst/>
              <a:rect l="l" t="t" r="r" b="b"/>
              <a:pathLst>
                <a:path w="38" h="39" extrusionOk="0">
                  <a:moveTo>
                    <a:pt x="38" y="38"/>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6"/>
            <p:cNvSpPr/>
            <p:nvPr/>
          </p:nvSpPr>
          <p:spPr>
            <a:xfrm rot="10800000" flipH="1">
              <a:off x="7345428" y="4010480"/>
              <a:ext cx="19073" cy="21903"/>
            </a:xfrm>
            <a:custGeom>
              <a:avLst/>
              <a:gdLst/>
              <a:ahLst/>
              <a:cxnLst/>
              <a:rect l="l" t="t" r="r" b="b"/>
              <a:pathLst>
                <a:path w="251" h="256" extrusionOk="0">
                  <a:moveTo>
                    <a:pt x="212" y="1"/>
                  </a:moveTo>
                  <a:lnTo>
                    <a:pt x="0" y="218"/>
                  </a:lnTo>
                  <a:lnTo>
                    <a:pt x="38" y="255"/>
                  </a:lnTo>
                  <a:lnTo>
                    <a:pt x="250" y="38"/>
                  </a:lnTo>
                  <a:lnTo>
                    <a:pt x="2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6"/>
            <p:cNvSpPr/>
            <p:nvPr/>
          </p:nvSpPr>
          <p:spPr>
            <a:xfrm rot="10800000" flipH="1">
              <a:off x="7525672" y="4213855"/>
              <a:ext cx="2888" cy="3251"/>
            </a:xfrm>
            <a:custGeom>
              <a:avLst/>
              <a:gdLst/>
              <a:ahLst/>
              <a:cxnLst/>
              <a:rect l="l" t="t" r="r" b="b"/>
              <a:pathLst>
                <a:path w="38" h="38" extrusionOk="0">
                  <a:moveTo>
                    <a:pt x="1" y="0"/>
                  </a:moveTo>
                  <a:lnTo>
                    <a:pt x="1" y="0"/>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6"/>
            <p:cNvSpPr/>
            <p:nvPr/>
          </p:nvSpPr>
          <p:spPr>
            <a:xfrm rot="10800000" flipH="1">
              <a:off x="7509486" y="4195288"/>
              <a:ext cx="19073" cy="21818"/>
            </a:xfrm>
            <a:custGeom>
              <a:avLst/>
              <a:gdLst/>
              <a:ahLst/>
              <a:cxnLst/>
              <a:rect l="l" t="t" r="r" b="b"/>
              <a:pathLst>
                <a:path w="251" h="255" extrusionOk="0">
                  <a:moveTo>
                    <a:pt x="214" y="0"/>
                  </a:moveTo>
                  <a:lnTo>
                    <a:pt x="1" y="216"/>
                  </a:lnTo>
                  <a:lnTo>
                    <a:pt x="34" y="255"/>
                  </a:lnTo>
                  <a:lnTo>
                    <a:pt x="251" y="38"/>
                  </a:lnTo>
                  <a:lnTo>
                    <a:pt x="2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6"/>
            <p:cNvSpPr/>
            <p:nvPr/>
          </p:nvSpPr>
          <p:spPr>
            <a:xfrm rot="10800000" flipH="1">
              <a:off x="7673240" y="4380096"/>
              <a:ext cx="19453" cy="21903"/>
            </a:xfrm>
            <a:custGeom>
              <a:avLst/>
              <a:gdLst/>
              <a:ahLst/>
              <a:cxnLst/>
              <a:rect l="l" t="t" r="r" b="b"/>
              <a:pathLst>
                <a:path w="256" h="256" extrusionOk="0">
                  <a:moveTo>
                    <a:pt x="218" y="1"/>
                  </a:moveTo>
                  <a:lnTo>
                    <a:pt x="1" y="218"/>
                  </a:lnTo>
                  <a:lnTo>
                    <a:pt x="39" y="255"/>
                  </a:lnTo>
                  <a:lnTo>
                    <a:pt x="255"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6"/>
            <p:cNvSpPr/>
            <p:nvPr/>
          </p:nvSpPr>
          <p:spPr>
            <a:xfrm rot="10800000" flipH="1">
              <a:off x="7837450" y="4564904"/>
              <a:ext cx="2888" cy="3251"/>
            </a:xfrm>
            <a:custGeom>
              <a:avLst/>
              <a:gdLst/>
              <a:ahLst/>
              <a:cxnLst/>
              <a:rect l="l" t="t" r="r" b="b"/>
              <a:pathLst>
                <a:path w="38" h="38" extrusionOk="0">
                  <a:moveTo>
                    <a:pt x="0" y="0"/>
                  </a:moveTo>
                  <a:lnTo>
                    <a:pt x="0" y="0"/>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6"/>
            <p:cNvSpPr/>
            <p:nvPr/>
          </p:nvSpPr>
          <p:spPr>
            <a:xfrm rot="10800000" flipH="1">
              <a:off x="7837450" y="4564904"/>
              <a:ext cx="19377" cy="21476"/>
            </a:xfrm>
            <a:custGeom>
              <a:avLst/>
              <a:gdLst/>
              <a:ahLst/>
              <a:cxnLst/>
              <a:rect l="l" t="t" r="r" b="b"/>
              <a:pathLst>
                <a:path w="255" h="251" extrusionOk="0">
                  <a:moveTo>
                    <a:pt x="216" y="1"/>
                  </a:moveTo>
                  <a:lnTo>
                    <a:pt x="0" y="213"/>
                  </a:lnTo>
                  <a:lnTo>
                    <a:pt x="38" y="251"/>
                  </a:lnTo>
                  <a:lnTo>
                    <a:pt x="255" y="33"/>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6"/>
            <p:cNvSpPr/>
            <p:nvPr/>
          </p:nvSpPr>
          <p:spPr>
            <a:xfrm rot="10800000" flipH="1">
              <a:off x="7017161" y="3571561"/>
              <a:ext cx="97115" cy="87956"/>
            </a:xfrm>
            <a:custGeom>
              <a:avLst/>
              <a:gdLst/>
              <a:ahLst/>
              <a:cxnLst/>
              <a:rect l="l" t="t" r="r" b="b"/>
              <a:pathLst>
                <a:path w="1278" h="1028" extrusionOk="0">
                  <a:moveTo>
                    <a:pt x="0" y="179"/>
                  </a:moveTo>
                  <a:lnTo>
                    <a:pt x="38" y="217"/>
                  </a:lnTo>
                  <a:lnTo>
                    <a:pt x="38" y="217"/>
                  </a:lnTo>
                  <a:lnTo>
                    <a:pt x="0" y="179"/>
                  </a:lnTo>
                  <a:close/>
                  <a:moveTo>
                    <a:pt x="250" y="0"/>
                  </a:moveTo>
                  <a:lnTo>
                    <a:pt x="38" y="217"/>
                  </a:lnTo>
                  <a:lnTo>
                    <a:pt x="769" y="947"/>
                  </a:lnTo>
                  <a:cubicBezTo>
                    <a:pt x="938" y="976"/>
                    <a:pt x="1108" y="1000"/>
                    <a:pt x="1278" y="1028"/>
                  </a:cubicBezTo>
                  <a:lnTo>
                    <a:pt x="2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6"/>
            <p:cNvSpPr/>
            <p:nvPr/>
          </p:nvSpPr>
          <p:spPr>
            <a:xfrm rot="10800000" flipH="1">
              <a:off x="7033270" y="3659431"/>
              <a:ext cx="2964" cy="3337"/>
            </a:xfrm>
            <a:custGeom>
              <a:avLst/>
              <a:gdLst/>
              <a:ahLst/>
              <a:cxnLst/>
              <a:rect l="l" t="t" r="r" b="b"/>
              <a:pathLst>
                <a:path w="39" h="39" extrusionOk="0">
                  <a:moveTo>
                    <a:pt x="38" y="38"/>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6"/>
            <p:cNvSpPr/>
            <p:nvPr/>
          </p:nvSpPr>
          <p:spPr>
            <a:xfrm rot="10800000" flipH="1">
              <a:off x="7017161" y="3640864"/>
              <a:ext cx="19073" cy="21903"/>
            </a:xfrm>
            <a:custGeom>
              <a:avLst/>
              <a:gdLst/>
              <a:ahLst/>
              <a:cxnLst/>
              <a:rect l="l" t="t" r="r" b="b"/>
              <a:pathLst>
                <a:path w="251" h="256" extrusionOk="0">
                  <a:moveTo>
                    <a:pt x="213" y="1"/>
                  </a:moveTo>
                  <a:lnTo>
                    <a:pt x="0" y="217"/>
                  </a:lnTo>
                  <a:lnTo>
                    <a:pt x="38" y="255"/>
                  </a:lnTo>
                  <a:lnTo>
                    <a:pt x="250" y="38"/>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6"/>
            <p:cNvSpPr/>
            <p:nvPr/>
          </p:nvSpPr>
          <p:spPr>
            <a:xfrm rot="10800000" flipH="1">
              <a:off x="7933043" y="4678698"/>
              <a:ext cx="2964" cy="3251"/>
            </a:xfrm>
            <a:custGeom>
              <a:avLst/>
              <a:gdLst/>
              <a:ahLst/>
              <a:cxnLst/>
              <a:rect l="l" t="t" r="r" b="b"/>
              <a:pathLst>
                <a:path w="39" h="38" extrusionOk="0">
                  <a:moveTo>
                    <a:pt x="38" y="38"/>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6"/>
            <p:cNvSpPr/>
            <p:nvPr/>
          </p:nvSpPr>
          <p:spPr>
            <a:xfrm rot="10800000" flipH="1">
              <a:off x="8080763" y="4845282"/>
              <a:ext cx="2888" cy="3337"/>
            </a:xfrm>
            <a:custGeom>
              <a:avLst/>
              <a:gdLst/>
              <a:ahLst/>
              <a:cxnLst/>
              <a:rect l="l" t="t" r="r" b="b"/>
              <a:pathLst>
                <a:path w="38" h="39" extrusionOk="0">
                  <a:moveTo>
                    <a:pt x="0" y="1"/>
                  </a:moveTo>
                  <a:lnTo>
                    <a:pt x="0" y="1"/>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6"/>
            <p:cNvSpPr/>
            <p:nvPr/>
          </p:nvSpPr>
          <p:spPr>
            <a:xfrm rot="10800000" flipH="1">
              <a:off x="7998696" y="4752964"/>
              <a:ext cx="2888" cy="3251"/>
            </a:xfrm>
            <a:custGeom>
              <a:avLst/>
              <a:gdLst/>
              <a:ahLst/>
              <a:cxnLst/>
              <a:rect l="l" t="t" r="r" b="b"/>
              <a:pathLst>
                <a:path w="38" h="38" extrusionOk="0">
                  <a:moveTo>
                    <a:pt x="0" y="0"/>
                  </a:moveTo>
                  <a:lnTo>
                    <a:pt x="0" y="0"/>
                  </a:ln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6"/>
            <p:cNvSpPr/>
            <p:nvPr/>
          </p:nvSpPr>
          <p:spPr>
            <a:xfrm rot="10800000" flipH="1">
              <a:off x="7418529" y="4663721"/>
              <a:ext cx="514604" cy="561017"/>
            </a:xfrm>
            <a:custGeom>
              <a:avLst/>
              <a:gdLst/>
              <a:ahLst/>
              <a:cxnLst/>
              <a:rect l="l" t="t" r="r" b="b"/>
              <a:pathLst>
                <a:path w="6772" h="6557" extrusionOk="0">
                  <a:moveTo>
                    <a:pt x="0" y="1"/>
                  </a:moveTo>
                  <a:lnTo>
                    <a:pt x="6555" y="6556"/>
                  </a:lnTo>
                  <a:lnTo>
                    <a:pt x="6772" y="6345"/>
                  </a:lnTo>
                  <a:lnTo>
                    <a:pt x="4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6"/>
            <p:cNvSpPr/>
            <p:nvPr/>
          </p:nvSpPr>
          <p:spPr>
            <a:xfrm rot="10800000" flipH="1">
              <a:off x="7916553" y="4660559"/>
              <a:ext cx="19453" cy="21390"/>
            </a:xfrm>
            <a:custGeom>
              <a:avLst/>
              <a:gdLst/>
              <a:ahLst/>
              <a:cxnLst/>
              <a:rect l="l" t="t" r="r" b="b"/>
              <a:pathLst>
                <a:path w="256" h="250" extrusionOk="0">
                  <a:moveTo>
                    <a:pt x="218" y="1"/>
                  </a:moveTo>
                  <a:lnTo>
                    <a:pt x="1" y="212"/>
                  </a:lnTo>
                  <a:lnTo>
                    <a:pt x="39" y="250"/>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6"/>
            <p:cNvSpPr/>
            <p:nvPr/>
          </p:nvSpPr>
          <p:spPr>
            <a:xfrm rot="10800000" flipH="1">
              <a:off x="7746720" y="4848530"/>
              <a:ext cx="350542" cy="376207"/>
            </a:xfrm>
            <a:custGeom>
              <a:avLst/>
              <a:gdLst/>
              <a:ahLst/>
              <a:cxnLst/>
              <a:rect l="l" t="t" r="r" b="b"/>
              <a:pathLst>
                <a:path w="4613" h="4397" extrusionOk="0">
                  <a:moveTo>
                    <a:pt x="0" y="1"/>
                  </a:moveTo>
                  <a:lnTo>
                    <a:pt x="4396" y="4397"/>
                  </a:lnTo>
                  <a:lnTo>
                    <a:pt x="4612" y="4184"/>
                  </a:lnTo>
                  <a:lnTo>
                    <a:pt x="4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6"/>
            <p:cNvSpPr/>
            <p:nvPr/>
          </p:nvSpPr>
          <p:spPr>
            <a:xfrm rot="10800000" flipH="1">
              <a:off x="8080763" y="4845282"/>
              <a:ext cx="19377" cy="21561"/>
            </a:xfrm>
            <a:custGeom>
              <a:avLst/>
              <a:gdLst/>
              <a:ahLst/>
              <a:cxnLst/>
              <a:rect l="l" t="t" r="r" b="b"/>
              <a:pathLst>
                <a:path w="255" h="252" extrusionOk="0">
                  <a:moveTo>
                    <a:pt x="216" y="1"/>
                  </a:moveTo>
                  <a:lnTo>
                    <a:pt x="0" y="214"/>
                  </a:lnTo>
                  <a:lnTo>
                    <a:pt x="38" y="251"/>
                  </a:lnTo>
                  <a:lnTo>
                    <a:pt x="255" y="39"/>
                  </a:lnTo>
                  <a:lnTo>
                    <a:pt x="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6"/>
            <p:cNvSpPr/>
            <p:nvPr/>
          </p:nvSpPr>
          <p:spPr>
            <a:xfrm rot="10800000" flipH="1">
              <a:off x="7582587" y="4756125"/>
              <a:ext cx="432611" cy="468612"/>
            </a:xfrm>
            <a:custGeom>
              <a:avLst/>
              <a:gdLst/>
              <a:ahLst/>
              <a:cxnLst/>
              <a:rect l="l" t="t" r="r" b="b"/>
              <a:pathLst>
                <a:path w="5693" h="5477" extrusionOk="0">
                  <a:moveTo>
                    <a:pt x="1" y="1"/>
                  </a:moveTo>
                  <a:lnTo>
                    <a:pt x="5476" y="5476"/>
                  </a:lnTo>
                  <a:lnTo>
                    <a:pt x="5693" y="5264"/>
                  </a:lnTo>
                  <a:lnTo>
                    <a:pt x="4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6"/>
            <p:cNvSpPr/>
            <p:nvPr/>
          </p:nvSpPr>
          <p:spPr>
            <a:xfrm rot="10800000" flipH="1">
              <a:off x="7998696" y="4752963"/>
              <a:ext cx="19453" cy="21476"/>
            </a:xfrm>
            <a:custGeom>
              <a:avLst/>
              <a:gdLst/>
              <a:ahLst/>
              <a:cxnLst/>
              <a:rect l="l" t="t" r="r" b="b"/>
              <a:pathLst>
                <a:path w="256" h="251" extrusionOk="0">
                  <a:moveTo>
                    <a:pt x="217" y="1"/>
                  </a:moveTo>
                  <a:lnTo>
                    <a:pt x="0" y="213"/>
                  </a:lnTo>
                  <a:lnTo>
                    <a:pt x="38" y="251"/>
                  </a:lnTo>
                  <a:lnTo>
                    <a:pt x="255"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6"/>
            <p:cNvSpPr/>
            <p:nvPr/>
          </p:nvSpPr>
          <p:spPr>
            <a:xfrm rot="10800000" flipH="1">
              <a:off x="8179319" y="4955910"/>
              <a:ext cx="2888" cy="3251"/>
            </a:xfrm>
            <a:custGeom>
              <a:avLst/>
              <a:gdLst/>
              <a:ahLst/>
              <a:cxnLst/>
              <a:rect l="l" t="t" r="r" b="b"/>
              <a:pathLst>
                <a:path w="38" h="38" extrusionOk="0">
                  <a:moveTo>
                    <a:pt x="38" y="38"/>
                  </a:move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6"/>
            <p:cNvSpPr/>
            <p:nvPr/>
          </p:nvSpPr>
          <p:spPr>
            <a:xfrm rot="10800000" flipH="1">
              <a:off x="7910854" y="4940935"/>
              <a:ext cx="268549" cy="283803"/>
            </a:xfrm>
            <a:custGeom>
              <a:avLst/>
              <a:gdLst/>
              <a:ahLst/>
              <a:cxnLst/>
              <a:rect l="l" t="t" r="r" b="b"/>
              <a:pathLst>
                <a:path w="3534" h="3317" extrusionOk="0">
                  <a:moveTo>
                    <a:pt x="1" y="1"/>
                  </a:moveTo>
                  <a:lnTo>
                    <a:pt x="3316" y="3317"/>
                  </a:lnTo>
                  <a:lnTo>
                    <a:pt x="3533" y="3104"/>
                  </a:lnTo>
                  <a:lnTo>
                    <a:pt x="4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6"/>
            <p:cNvSpPr/>
            <p:nvPr/>
          </p:nvSpPr>
          <p:spPr>
            <a:xfrm rot="10800000" flipH="1">
              <a:off x="8162754" y="4937686"/>
              <a:ext cx="19453" cy="21476"/>
            </a:xfrm>
            <a:custGeom>
              <a:avLst/>
              <a:gdLst/>
              <a:ahLst/>
              <a:cxnLst/>
              <a:rect l="l" t="t" r="r" b="b"/>
              <a:pathLst>
                <a:path w="256" h="251" extrusionOk="0">
                  <a:moveTo>
                    <a:pt x="218" y="0"/>
                  </a:moveTo>
                  <a:lnTo>
                    <a:pt x="1" y="213"/>
                  </a:lnTo>
                  <a:lnTo>
                    <a:pt x="38" y="250"/>
                  </a:lnTo>
                  <a:lnTo>
                    <a:pt x="256"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6"/>
            <p:cNvSpPr/>
            <p:nvPr/>
          </p:nvSpPr>
          <p:spPr>
            <a:xfrm rot="10800000" flipH="1">
              <a:off x="7096340" y="3736519"/>
              <a:ext cx="2888" cy="3337"/>
            </a:xfrm>
            <a:custGeom>
              <a:avLst/>
              <a:gdLst/>
              <a:ahLst/>
              <a:cxnLst/>
              <a:rect l="l" t="t" r="r" b="b"/>
              <a:pathLst>
                <a:path w="38" h="39" extrusionOk="0">
                  <a:moveTo>
                    <a:pt x="1" y="1"/>
                  </a:move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6"/>
            <p:cNvSpPr/>
            <p:nvPr/>
          </p:nvSpPr>
          <p:spPr>
            <a:xfrm rot="10800000" flipH="1">
              <a:off x="7588362" y="4290944"/>
              <a:ext cx="2888" cy="3251"/>
            </a:xfrm>
            <a:custGeom>
              <a:avLst/>
              <a:gdLst/>
              <a:ahLst/>
              <a:cxnLst/>
              <a:rect l="l" t="t" r="r" b="b"/>
              <a:pathLst>
                <a:path w="38" h="38" extrusionOk="0">
                  <a:moveTo>
                    <a:pt x="38" y="38"/>
                  </a:moveTo>
                  <a:lnTo>
                    <a:pt x="38" y="3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rot="10800000" flipH="1">
              <a:off x="7358650" y="4032298"/>
              <a:ext cx="2888" cy="3251"/>
            </a:xfrm>
            <a:custGeom>
              <a:avLst/>
              <a:gdLst/>
              <a:ahLst/>
              <a:cxnLst/>
              <a:rect l="l" t="t" r="r" b="b"/>
              <a:pathLst>
                <a:path w="38" h="38" extrusionOk="0">
                  <a:moveTo>
                    <a:pt x="38" y="38"/>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rot="10800000" flipH="1">
              <a:off x="7506675" y="4198540"/>
              <a:ext cx="2888" cy="3251"/>
            </a:xfrm>
            <a:custGeom>
              <a:avLst/>
              <a:gdLst/>
              <a:ahLst/>
              <a:cxnLst/>
              <a:rect l="l" t="t" r="r" b="b"/>
              <a:pathLst>
                <a:path w="38" h="38" extrusionOk="0">
                  <a:moveTo>
                    <a:pt x="0" y="0"/>
                  </a:moveTo>
                  <a:lnTo>
                    <a:pt x="33" y="37"/>
                  </a:lnTo>
                  <a:lnTo>
                    <a:pt x="38" y="3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rot="10800000" flipH="1">
              <a:off x="7851052" y="4586294"/>
              <a:ext cx="2888" cy="3251"/>
            </a:xfrm>
            <a:custGeom>
              <a:avLst/>
              <a:gdLst/>
              <a:ahLst/>
              <a:cxnLst/>
              <a:rect l="l" t="t" r="r" b="b"/>
              <a:pathLst>
                <a:path w="38" h="38" extrusionOk="0">
                  <a:moveTo>
                    <a:pt x="37" y="38"/>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rot="10800000" flipH="1">
              <a:off x="6281446" y="3739763"/>
              <a:ext cx="833990" cy="936198"/>
            </a:xfrm>
            <a:custGeom>
              <a:avLst/>
              <a:gdLst/>
              <a:ahLst/>
              <a:cxnLst/>
              <a:rect l="l" t="t" r="r" b="b"/>
              <a:pathLst>
                <a:path w="10975" h="10942" extrusionOk="0">
                  <a:moveTo>
                    <a:pt x="218" y="1"/>
                  </a:moveTo>
                  <a:lnTo>
                    <a:pt x="1" y="218"/>
                  </a:lnTo>
                  <a:lnTo>
                    <a:pt x="10725" y="10942"/>
                  </a:lnTo>
                  <a:lnTo>
                    <a:pt x="10936" y="10725"/>
                  </a:lnTo>
                  <a:lnTo>
                    <a:pt x="10975" y="10762"/>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rot="10800000" flipH="1">
              <a:off x="6295048" y="4675875"/>
              <a:ext cx="3040" cy="2909"/>
            </a:xfrm>
            <a:custGeom>
              <a:avLst/>
              <a:gdLst/>
              <a:ahLst/>
              <a:cxnLst/>
              <a:rect l="l" t="t" r="r" b="b"/>
              <a:pathLst>
                <a:path w="40" h="34" extrusionOk="0">
                  <a:moveTo>
                    <a:pt x="39" y="34"/>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rot="10800000" flipH="1">
              <a:off x="7096340" y="3736519"/>
              <a:ext cx="19073" cy="21903"/>
            </a:xfrm>
            <a:custGeom>
              <a:avLst/>
              <a:gdLst/>
              <a:ahLst/>
              <a:cxnLst/>
              <a:rect l="l" t="t" r="r" b="b"/>
              <a:pathLst>
                <a:path w="251" h="256" extrusionOk="0">
                  <a:moveTo>
                    <a:pt x="212" y="1"/>
                  </a:moveTo>
                  <a:lnTo>
                    <a:pt x="1" y="218"/>
                  </a:lnTo>
                  <a:lnTo>
                    <a:pt x="38" y="255"/>
                  </a:lnTo>
                  <a:lnTo>
                    <a:pt x="251" y="38"/>
                  </a:lnTo>
                  <a:lnTo>
                    <a:pt x="2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rot="10800000" flipH="1">
              <a:off x="6444364" y="3924571"/>
              <a:ext cx="832318" cy="935770"/>
            </a:xfrm>
            <a:custGeom>
              <a:avLst/>
              <a:gdLst/>
              <a:ahLst/>
              <a:cxnLst/>
              <a:rect l="l" t="t" r="r" b="b"/>
              <a:pathLst>
                <a:path w="10953" h="10937" extrusionOk="0">
                  <a:moveTo>
                    <a:pt x="0" y="196"/>
                  </a:moveTo>
                  <a:lnTo>
                    <a:pt x="16" y="212"/>
                  </a:lnTo>
                  <a:lnTo>
                    <a:pt x="16" y="212"/>
                  </a:lnTo>
                  <a:lnTo>
                    <a:pt x="0" y="196"/>
                  </a:lnTo>
                  <a:close/>
                  <a:moveTo>
                    <a:pt x="234" y="1"/>
                  </a:moveTo>
                  <a:lnTo>
                    <a:pt x="16" y="212"/>
                  </a:lnTo>
                  <a:lnTo>
                    <a:pt x="16" y="212"/>
                  </a:lnTo>
                  <a:lnTo>
                    <a:pt x="10740" y="10936"/>
                  </a:lnTo>
                  <a:lnTo>
                    <a:pt x="10953" y="10720"/>
                  </a:lnTo>
                  <a:lnTo>
                    <a:pt x="2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rot="10800000" flipH="1">
              <a:off x="7260474" y="3921327"/>
              <a:ext cx="19073" cy="21818"/>
            </a:xfrm>
            <a:custGeom>
              <a:avLst/>
              <a:gdLst/>
              <a:ahLst/>
              <a:cxnLst/>
              <a:rect l="l" t="t" r="r" b="b"/>
              <a:pathLst>
                <a:path w="251" h="255" extrusionOk="0">
                  <a:moveTo>
                    <a:pt x="213" y="0"/>
                  </a:moveTo>
                  <a:lnTo>
                    <a:pt x="0" y="216"/>
                  </a:lnTo>
                  <a:lnTo>
                    <a:pt x="39" y="255"/>
                  </a:lnTo>
                  <a:lnTo>
                    <a:pt x="250" y="37"/>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rot="10800000" flipH="1">
              <a:off x="6609714" y="4109379"/>
              <a:ext cx="831103" cy="935684"/>
            </a:xfrm>
            <a:custGeom>
              <a:avLst/>
              <a:gdLst/>
              <a:ahLst/>
              <a:cxnLst/>
              <a:rect l="l" t="t" r="r" b="b"/>
              <a:pathLst>
                <a:path w="10937" h="10936" extrusionOk="0">
                  <a:moveTo>
                    <a:pt x="217" y="0"/>
                  </a:moveTo>
                  <a:lnTo>
                    <a:pt x="1" y="212"/>
                  </a:lnTo>
                  <a:lnTo>
                    <a:pt x="10725" y="10936"/>
                  </a:lnTo>
                  <a:lnTo>
                    <a:pt x="10936" y="1071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rot="10800000" flipH="1">
              <a:off x="7424608" y="4106135"/>
              <a:ext cx="18998" cy="21903"/>
            </a:xfrm>
            <a:custGeom>
              <a:avLst/>
              <a:gdLst/>
              <a:ahLst/>
              <a:cxnLst/>
              <a:rect l="l" t="t" r="r" b="b"/>
              <a:pathLst>
                <a:path w="250" h="256" extrusionOk="0">
                  <a:moveTo>
                    <a:pt x="212" y="0"/>
                  </a:moveTo>
                  <a:lnTo>
                    <a:pt x="1" y="218"/>
                  </a:lnTo>
                  <a:lnTo>
                    <a:pt x="38" y="255"/>
                  </a:lnTo>
                  <a:lnTo>
                    <a:pt x="250" y="39"/>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rot="10800000" flipH="1">
              <a:off x="6770960" y="4294101"/>
              <a:ext cx="833914" cy="930636"/>
            </a:xfrm>
            <a:custGeom>
              <a:avLst/>
              <a:gdLst/>
              <a:ahLst/>
              <a:cxnLst/>
              <a:rect l="l" t="t" r="r" b="b"/>
              <a:pathLst>
                <a:path w="10974" h="10877" extrusionOk="0">
                  <a:moveTo>
                    <a:pt x="189" y="1"/>
                  </a:moveTo>
                  <a:lnTo>
                    <a:pt x="38" y="152"/>
                  </a:lnTo>
                  <a:lnTo>
                    <a:pt x="1" y="120"/>
                  </a:lnTo>
                  <a:lnTo>
                    <a:pt x="1" y="120"/>
                  </a:lnTo>
                  <a:lnTo>
                    <a:pt x="10758" y="10876"/>
                  </a:lnTo>
                  <a:lnTo>
                    <a:pt x="10974" y="10659"/>
                  </a:lnTo>
                  <a:lnTo>
                    <a:pt x="3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rot="10800000" flipH="1">
              <a:off x="7588362" y="4290943"/>
              <a:ext cx="19453" cy="21903"/>
            </a:xfrm>
            <a:custGeom>
              <a:avLst/>
              <a:gdLst/>
              <a:ahLst/>
              <a:cxnLst/>
              <a:rect l="l" t="t" r="r" b="b"/>
              <a:pathLst>
                <a:path w="256" h="256" extrusionOk="0">
                  <a:moveTo>
                    <a:pt x="217" y="1"/>
                  </a:moveTo>
                  <a:lnTo>
                    <a:pt x="1" y="218"/>
                  </a:lnTo>
                  <a:lnTo>
                    <a:pt x="38" y="256"/>
                  </a:lnTo>
                  <a:lnTo>
                    <a:pt x="255"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rot="10800000" flipH="1">
              <a:off x="7090261" y="4478997"/>
              <a:ext cx="678819" cy="745741"/>
            </a:xfrm>
            <a:custGeom>
              <a:avLst/>
              <a:gdLst/>
              <a:ahLst/>
              <a:cxnLst/>
              <a:rect l="l" t="t" r="r" b="b"/>
              <a:pathLst>
                <a:path w="8933" h="8716" extrusionOk="0">
                  <a:moveTo>
                    <a:pt x="0" y="1"/>
                  </a:moveTo>
                  <a:lnTo>
                    <a:pt x="8715" y="8716"/>
                  </a:lnTo>
                  <a:lnTo>
                    <a:pt x="8932" y="8504"/>
                  </a:lnTo>
                  <a:lnTo>
                    <a:pt x="4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6"/>
            <p:cNvSpPr/>
            <p:nvPr/>
          </p:nvSpPr>
          <p:spPr>
            <a:xfrm rot="10800000" flipH="1">
              <a:off x="7752495" y="4475666"/>
              <a:ext cx="19377" cy="21476"/>
            </a:xfrm>
            <a:custGeom>
              <a:avLst/>
              <a:gdLst/>
              <a:ahLst/>
              <a:cxnLst/>
              <a:rect l="l" t="t" r="r" b="b"/>
              <a:pathLst>
                <a:path w="255" h="251" extrusionOk="0">
                  <a:moveTo>
                    <a:pt x="217" y="0"/>
                  </a:moveTo>
                  <a:lnTo>
                    <a:pt x="0" y="212"/>
                  </a:lnTo>
                  <a:lnTo>
                    <a:pt x="37" y="250"/>
                  </a:lnTo>
                  <a:lnTo>
                    <a:pt x="255" y="33"/>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rot="10800000" flipH="1">
              <a:off x="6363513" y="3832081"/>
              <a:ext cx="831179" cy="935855"/>
            </a:xfrm>
            <a:custGeom>
              <a:avLst/>
              <a:gdLst/>
              <a:ahLst/>
              <a:cxnLst/>
              <a:rect l="l" t="t" r="r" b="b"/>
              <a:pathLst>
                <a:path w="10938" h="10938" extrusionOk="0">
                  <a:moveTo>
                    <a:pt x="218" y="1"/>
                  </a:moveTo>
                  <a:lnTo>
                    <a:pt x="0" y="213"/>
                  </a:lnTo>
                  <a:lnTo>
                    <a:pt x="10724" y="10937"/>
                  </a:lnTo>
                  <a:lnTo>
                    <a:pt x="10937" y="10720"/>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p:nvPr/>
          </p:nvSpPr>
          <p:spPr>
            <a:xfrm rot="10800000" flipH="1">
              <a:off x="7178407" y="3828923"/>
              <a:ext cx="19073" cy="21903"/>
            </a:xfrm>
            <a:custGeom>
              <a:avLst/>
              <a:gdLst/>
              <a:ahLst/>
              <a:cxnLst/>
              <a:rect l="l" t="t" r="r" b="b"/>
              <a:pathLst>
                <a:path w="251" h="256" extrusionOk="0">
                  <a:moveTo>
                    <a:pt x="213" y="1"/>
                  </a:moveTo>
                  <a:lnTo>
                    <a:pt x="0" y="218"/>
                  </a:lnTo>
                  <a:lnTo>
                    <a:pt x="38" y="255"/>
                  </a:lnTo>
                  <a:lnTo>
                    <a:pt x="250" y="38"/>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6"/>
            <p:cNvSpPr/>
            <p:nvPr/>
          </p:nvSpPr>
          <p:spPr>
            <a:xfrm rot="10800000" flipH="1">
              <a:off x="6524759" y="4934520"/>
              <a:ext cx="2888" cy="3251"/>
            </a:xfrm>
            <a:custGeom>
              <a:avLst/>
              <a:gdLst/>
              <a:ahLst/>
              <a:cxnLst/>
              <a:rect l="l" t="t" r="r" b="b"/>
              <a:pathLst>
                <a:path w="38" h="38" extrusionOk="0">
                  <a:moveTo>
                    <a:pt x="1" y="0"/>
                  </a:moveTo>
                  <a:lnTo>
                    <a:pt x="1" y="0"/>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6"/>
            <p:cNvSpPr/>
            <p:nvPr/>
          </p:nvSpPr>
          <p:spPr>
            <a:xfrm rot="10800000" flipH="1">
              <a:off x="6527571" y="4014151"/>
              <a:ext cx="831179" cy="938508"/>
            </a:xfrm>
            <a:custGeom>
              <a:avLst/>
              <a:gdLst/>
              <a:ahLst/>
              <a:cxnLst/>
              <a:rect l="l" t="t" r="r" b="b"/>
              <a:pathLst>
                <a:path w="10938" h="10969" extrusionOk="0">
                  <a:moveTo>
                    <a:pt x="218" y="0"/>
                  </a:moveTo>
                  <a:lnTo>
                    <a:pt x="1" y="212"/>
                  </a:lnTo>
                  <a:lnTo>
                    <a:pt x="10757" y="10968"/>
                  </a:lnTo>
                  <a:lnTo>
                    <a:pt x="10725" y="10936"/>
                  </a:lnTo>
                  <a:lnTo>
                    <a:pt x="10938" y="10719"/>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6"/>
            <p:cNvSpPr/>
            <p:nvPr/>
          </p:nvSpPr>
          <p:spPr>
            <a:xfrm rot="10800000" flipH="1">
              <a:off x="7342465" y="4013731"/>
              <a:ext cx="19073" cy="21818"/>
            </a:xfrm>
            <a:custGeom>
              <a:avLst/>
              <a:gdLst/>
              <a:ahLst/>
              <a:cxnLst/>
              <a:rect l="l" t="t" r="r" b="b"/>
              <a:pathLst>
                <a:path w="251" h="255" extrusionOk="0">
                  <a:moveTo>
                    <a:pt x="214" y="0"/>
                  </a:moveTo>
                  <a:lnTo>
                    <a:pt x="1" y="217"/>
                  </a:lnTo>
                  <a:lnTo>
                    <a:pt x="39" y="255"/>
                  </a:lnTo>
                  <a:lnTo>
                    <a:pt x="251" y="38"/>
                  </a:lnTo>
                  <a:lnTo>
                    <a:pt x="2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6"/>
            <p:cNvSpPr/>
            <p:nvPr/>
          </p:nvSpPr>
          <p:spPr>
            <a:xfrm rot="10800000" flipH="1">
              <a:off x="6691781" y="4201697"/>
              <a:ext cx="832926" cy="937224"/>
            </a:xfrm>
            <a:custGeom>
              <a:avLst/>
              <a:gdLst/>
              <a:ahLst/>
              <a:cxnLst/>
              <a:rect l="l" t="t" r="r" b="b"/>
              <a:pathLst>
                <a:path w="10961" h="10954" extrusionOk="0">
                  <a:moveTo>
                    <a:pt x="201" y="0"/>
                  </a:moveTo>
                  <a:lnTo>
                    <a:pt x="217" y="16"/>
                  </a:lnTo>
                  <a:lnTo>
                    <a:pt x="217" y="16"/>
                  </a:lnTo>
                  <a:lnTo>
                    <a:pt x="201" y="0"/>
                  </a:lnTo>
                  <a:close/>
                  <a:moveTo>
                    <a:pt x="217" y="16"/>
                  </a:moveTo>
                  <a:lnTo>
                    <a:pt x="1" y="229"/>
                  </a:lnTo>
                  <a:lnTo>
                    <a:pt x="10724" y="10953"/>
                  </a:lnTo>
                  <a:lnTo>
                    <a:pt x="10936" y="10736"/>
                  </a:lnTo>
                  <a:lnTo>
                    <a:pt x="10961" y="10760"/>
                  </a:lnTo>
                  <a:lnTo>
                    <a:pt x="217" y="1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rot="10800000" flipH="1">
              <a:off x="7506675" y="4198539"/>
              <a:ext cx="19073" cy="21903"/>
            </a:xfrm>
            <a:custGeom>
              <a:avLst/>
              <a:gdLst/>
              <a:ahLst/>
              <a:cxnLst/>
              <a:rect l="l" t="t" r="r" b="b"/>
              <a:pathLst>
                <a:path w="251" h="256" extrusionOk="0">
                  <a:moveTo>
                    <a:pt x="212" y="1"/>
                  </a:moveTo>
                  <a:lnTo>
                    <a:pt x="0" y="218"/>
                  </a:lnTo>
                  <a:lnTo>
                    <a:pt x="38" y="255"/>
                  </a:lnTo>
                  <a:lnTo>
                    <a:pt x="251" y="39"/>
                  </a:lnTo>
                  <a:lnTo>
                    <a:pt x="2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10800000" flipH="1">
              <a:off x="6926127" y="4386506"/>
              <a:ext cx="760888" cy="838231"/>
            </a:xfrm>
            <a:custGeom>
              <a:avLst/>
              <a:gdLst/>
              <a:ahLst/>
              <a:cxnLst/>
              <a:rect l="l" t="t" r="r" b="b"/>
              <a:pathLst>
                <a:path w="10013" h="9797" extrusionOk="0">
                  <a:moveTo>
                    <a:pt x="1" y="1"/>
                  </a:moveTo>
                  <a:lnTo>
                    <a:pt x="9795" y="9797"/>
                  </a:lnTo>
                  <a:lnTo>
                    <a:pt x="10013" y="9579"/>
                  </a:ln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10800000" flipH="1">
              <a:off x="7670429" y="4383347"/>
              <a:ext cx="19377" cy="21818"/>
            </a:xfrm>
            <a:custGeom>
              <a:avLst/>
              <a:gdLst/>
              <a:ahLst/>
              <a:cxnLst/>
              <a:rect l="l" t="t" r="r" b="b"/>
              <a:pathLst>
                <a:path w="255" h="255" extrusionOk="0">
                  <a:moveTo>
                    <a:pt x="218" y="0"/>
                  </a:moveTo>
                  <a:lnTo>
                    <a:pt x="0" y="218"/>
                  </a:lnTo>
                  <a:lnTo>
                    <a:pt x="38" y="255"/>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10800000" flipH="1">
              <a:off x="7254319" y="4571401"/>
              <a:ext cx="596825" cy="653336"/>
            </a:xfrm>
            <a:custGeom>
              <a:avLst/>
              <a:gdLst/>
              <a:ahLst/>
              <a:cxnLst/>
              <a:rect l="l" t="t" r="r" b="b"/>
              <a:pathLst>
                <a:path w="7854" h="7636" extrusionOk="0">
                  <a:moveTo>
                    <a:pt x="1" y="1"/>
                  </a:moveTo>
                  <a:lnTo>
                    <a:pt x="7636" y="7636"/>
                  </a:lnTo>
                  <a:lnTo>
                    <a:pt x="7853" y="7424"/>
                  </a:lnTo>
                  <a:lnTo>
                    <a:pt x="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10800000" flipH="1">
              <a:off x="7834486" y="4568070"/>
              <a:ext cx="19453" cy="21476"/>
            </a:xfrm>
            <a:custGeom>
              <a:avLst/>
              <a:gdLst/>
              <a:ahLst/>
              <a:cxnLst/>
              <a:rect l="l" t="t" r="r" b="b"/>
              <a:pathLst>
                <a:path w="256" h="251" extrusionOk="0">
                  <a:moveTo>
                    <a:pt x="218" y="0"/>
                  </a:moveTo>
                  <a:lnTo>
                    <a:pt x="1" y="212"/>
                  </a:lnTo>
                  <a:lnTo>
                    <a:pt x="39" y="250"/>
                  </a:lnTo>
                  <a:lnTo>
                    <a:pt x="255"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10800000" flipH="1">
              <a:off x="6278634" y="4657223"/>
              <a:ext cx="19453" cy="21561"/>
            </a:xfrm>
            <a:custGeom>
              <a:avLst/>
              <a:gdLst/>
              <a:ahLst/>
              <a:cxnLst/>
              <a:rect l="l" t="t" r="r" b="b"/>
              <a:pathLst>
                <a:path w="256" h="252" extrusionOk="0">
                  <a:moveTo>
                    <a:pt x="217" y="1"/>
                  </a:moveTo>
                  <a:lnTo>
                    <a:pt x="0" y="213"/>
                  </a:lnTo>
                  <a:lnTo>
                    <a:pt x="38" y="251"/>
                  </a:lnTo>
                  <a:lnTo>
                    <a:pt x="255" y="34"/>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6"/>
            <p:cNvSpPr/>
            <p:nvPr/>
          </p:nvSpPr>
          <p:spPr>
            <a:xfrm rot="10800000" flipH="1">
              <a:off x="6459258" y="4860255"/>
              <a:ext cx="2888" cy="3251"/>
            </a:xfrm>
            <a:custGeom>
              <a:avLst/>
              <a:gdLst/>
              <a:ahLst/>
              <a:cxnLst/>
              <a:rect l="l" t="t" r="r" b="b"/>
              <a:pathLst>
                <a:path w="38" h="38" extrusionOk="0">
                  <a:moveTo>
                    <a:pt x="0" y="0"/>
                  </a:moveTo>
                  <a:lnTo>
                    <a:pt x="0" y="0"/>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6"/>
            <p:cNvSpPr/>
            <p:nvPr/>
          </p:nvSpPr>
          <p:spPr>
            <a:xfrm rot="10800000" flipH="1">
              <a:off x="6442692" y="4842116"/>
              <a:ext cx="19453" cy="21390"/>
            </a:xfrm>
            <a:custGeom>
              <a:avLst/>
              <a:gdLst/>
              <a:ahLst/>
              <a:cxnLst/>
              <a:rect l="l" t="t" r="r" b="b"/>
              <a:pathLst>
                <a:path w="256" h="250" extrusionOk="0">
                  <a:moveTo>
                    <a:pt x="218" y="0"/>
                  </a:moveTo>
                  <a:lnTo>
                    <a:pt x="1" y="212"/>
                  </a:lnTo>
                  <a:lnTo>
                    <a:pt x="38" y="249"/>
                  </a:lnTo>
                  <a:lnTo>
                    <a:pt x="256" y="38"/>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10800000" flipH="1">
              <a:off x="6360701" y="4749627"/>
              <a:ext cx="19377" cy="21476"/>
            </a:xfrm>
            <a:custGeom>
              <a:avLst/>
              <a:gdLst/>
              <a:ahLst/>
              <a:cxnLst/>
              <a:rect l="l" t="t" r="r" b="b"/>
              <a:pathLst>
                <a:path w="255" h="251" extrusionOk="0">
                  <a:moveTo>
                    <a:pt x="216" y="0"/>
                  </a:moveTo>
                  <a:lnTo>
                    <a:pt x="0" y="212"/>
                  </a:lnTo>
                  <a:lnTo>
                    <a:pt x="37" y="250"/>
                  </a:lnTo>
                  <a:lnTo>
                    <a:pt x="255" y="38"/>
                  </a:ln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10800000" flipH="1">
              <a:off x="6524759" y="4934520"/>
              <a:ext cx="19453" cy="21476"/>
            </a:xfrm>
            <a:custGeom>
              <a:avLst/>
              <a:gdLst/>
              <a:ahLst/>
              <a:cxnLst/>
              <a:rect l="l" t="t" r="r" b="b"/>
              <a:pathLst>
                <a:path w="256" h="251" extrusionOk="0">
                  <a:moveTo>
                    <a:pt x="218" y="1"/>
                  </a:moveTo>
                  <a:lnTo>
                    <a:pt x="1" y="213"/>
                  </a:lnTo>
                  <a:lnTo>
                    <a:pt x="38" y="251"/>
                  </a:lnTo>
                  <a:lnTo>
                    <a:pt x="255"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10800000" flipH="1">
              <a:off x="7014273" y="3644201"/>
              <a:ext cx="2964" cy="3251"/>
            </a:xfrm>
            <a:custGeom>
              <a:avLst/>
              <a:gdLst/>
              <a:ahLst/>
              <a:cxnLst/>
              <a:rect l="l" t="t" r="r" b="b"/>
              <a:pathLst>
                <a:path w="39" h="38" extrusionOk="0">
                  <a:moveTo>
                    <a:pt x="1" y="1"/>
                  </a:move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10800000" flipH="1">
              <a:off x="5953178" y="3674398"/>
              <a:ext cx="577448" cy="631946"/>
            </a:xfrm>
            <a:custGeom>
              <a:avLst/>
              <a:gdLst/>
              <a:ahLst/>
              <a:cxnLst/>
              <a:rect l="l" t="t" r="r" b="b"/>
              <a:pathLst>
                <a:path w="7599" h="7386" extrusionOk="0">
                  <a:moveTo>
                    <a:pt x="218" y="1"/>
                  </a:moveTo>
                  <a:lnTo>
                    <a:pt x="1" y="217"/>
                  </a:lnTo>
                  <a:lnTo>
                    <a:pt x="7037" y="7253"/>
                  </a:lnTo>
                  <a:cubicBezTo>
                    <a:pt x="7226" y="7301"/>
                    <a:pt x="7409" y="7343"/>
                    <a:pt x="7598" y="7386"/>
                  </a:cubicBez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10800000" flipH="1">
              <a:off x="6114425" y="3603382"/>
              <a:ext cx="807850" cy="887771"/>
            </a:xfrm>
            <a:custGeom>
              <a:avLst/>
              <a:gdLst/>
              <a:ahLst/>
              <a:cxnLst/>
              <a:rect l="l" t="t" r="r" b="b"/>
              <a:pathLst>
                <a:path w="10631" h="10376" extrusionOk="0">
                  <a:moveTo>
                    <a:pt x="255" y="0"/>
                  </a:moveTo>
                  <a:lnTo>
                    <a:pt x="39" y="218"/>
                  </a:lnTo>
                  <a:lnTo>
                    <a:pt x="1" y="180"/>
                  </a:lnTo>
                  <a:lnTo>
                    <a:pt x="1" y="180"/>
                  </a:lnTo>
                  <a:lnTo>
                    <a:pt x="10130" y="10310"/>
                  </a:lnTo>
                  <a:cubicBezTo>
                    <a:pt x="10296" y="10334"/>
                    <a:pt x="10461" y="10356"/>
                    <a:pt x="10631" y="10375"/>
                  </a:cubicBezTo>
                  <a:lnTo>
                    <a:pt x="2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rot="10800000" flipH="1">
              <a:off x="5871111" y="3749007"/>
              <a:ext cx="429419" cy="464933"/>
            </a:xfrm>
            <a:custGeom>
              <a:avLst/>
              <a:gdLst/>
              <a:ahLst/>
              <a:cxnLst/>
              <a:rect l="l" t="t" r="r" b="b"/>
              <a:pathLst>
                <a:path w="5651" h="5434" extrusionOk="0">
                  <a:moveTo>
                    <a:pt x="218" y="1"/>
                  </a:moveTo>
                  <a:lnTo>
                    <a:pt x="1" y="218"/>
                  </a:lnTo>
                  <a:lnTo>
                    <a:pt x="4933" y="5150"/>
                  </a:lnTo>
                  <a:cubicBezTo>
                    <a:pt x="5066" y="5207"/>
                    <a:pt x="5203" y="5263"/>
                    <a:pt x="5335" y="5320"/>
                  </a:cubicBezTo>
                  <a:cubicBezTo>
                    <a:pt x="5438" y="5357"/>
                    <a:pt x="5542" y="5396"/>
                    <a:pt x="5651" y="5433"/>
                  </a:cubicBez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rot="10800000" flipH="1">
              <a:off x="6035245" y="3633585"/>
              <a:ext cx="695992" cy="768414"/>
            </a:xfrm>
            <a:custGeom>
              <a:avLst/>
              <a:gdLst/>
              <a:ahLst/>
              <a:cxnLst/>
              <a:rect l="l" t="t" r="r" b="b"/>
              <a:pathLst>
                <a:path w="9159" h="8981" extrusionOk="0">
                  <a:moveTo>
                    <a:pt x="180" y="1"/>
                  </a:moveTo>
                  <a:lnTo>
                    <a:pt x="218" y="39"/>
                  </a:lnTo>
                  <a:lnTo>
                    <a:pt x="0" y="255"/>
                  </a:lnTo>
                  <a:lnTo>
                    <a:pt x="8645" y="8900"/>
                  </a:lnTo>
                  <a:cubicBezTo>
                    <a:pt x="8815" y="8928"/>
                    <a:pt x="8985" y="8957"/>
                    <a:pt x="9159" y="8980"/>
                  </a:cubicBezTo>
                  <a:lnTo>
                    <a:pt x="1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rot="10800000" flipH="1">
              <a:off x="6199455" y="3647359"/>
              <a:ext cx="831027" cy="939021"/>
            </a:xfrm>
            <a:custGeom>
              <a:avLst/>
              <a:gdLst/>
              <a:ahLst/>
              <a:cxnLst/>
              <a:rect l="l" t="t" r="r" b="b"/>
              <a:pathLst>
                <a:path w="10936" h="10975" extrusionOk="0">
                  <a:moveTo>
                    <a:pt x="179" y="1"/>
                  </a:moveTo>
                  <a:lnTo>
                    <a:pt x="214" y="36"/>
                  </a:lnTo>
                  <a:lnTo>
                    <a:pt x="216" y="33"/>
                  </a:lnTo>
                  <a:lnTo>
                    <a:pt x="179" y="1"/>
                  </a:lnTo>
                  <a:close/>
                  <a:moveTo>
                    <a:pt x="214" y="36"/>
                  </a:moveTo>
                  <a:lnTo>
                    <a:pt x="0" y="251"/>
                  </a:lnTo>
                  <a:lnTo>
                    <a:pt x="10724" y="10975"/>
                  </a:lnTo>
                  <a:lnTo>
                    <a:pt x="10935" y="10757"/>
                  </a:lnTo>
                  <a:lnTo>
                    <a:pt x="214" y="3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rot="10800000" flipH="1">
              <a:off x="7014273" y="3644201"/>
              <a:ext cx="19073" cy="21818"/>
            </a:xfrm>
            <a:custGeom>
              <a:avLst/>
              <a:gdLst/>
              <a:ahLst/>
              <a:cxnLst/>
              <a:rect l="l" t="t" r="r" b="b"/>
              <a:pathLst>
                <a:path w="251" h="255" extrusionOk="0">
                  <a:moveTo>
                    <a:pt x="212" y="0"/>
                  </a:moveTo>
                  <a:lnTo>
                    <a:pt x="1" y="218"/>
                  </a:lnTo>
                  <a:lnTo>
                    <a:pt x="38" y="255"/>
                  </a:lnTo>
                  <a:lnTo>
                    <a:pt x="251" y="39"/>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
            <p:cNvSpPr/>
            <p:nvPr/>
          </p:nvSpPr>
          <p:spPr>
            <a:xfrm rot="10800000" flipH="1">
              <a:off x="5966856" y="4306259"/>
              <a:ext cx="2888" cy="3337"/>
            </a:xfrm>
            <a:custGeom>
              <a:avLst/>
              <a:gdLst/>
              <a:ahLst/>
              <a:cxnLst/>
              <a:rect l="l" t="t" r="r" b="b"/>
              <a:pathLst>
                <a:path w="38" h="39" extrusionOk="0">
                  <a:moveTo>
                    <a:pt x="38" y="39"/>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rot="10800000" flipH="1">
              <a:off x="5950367" y="4287778"/>
              <a:ext cx="19377" cy="21818"/>
            </a:xfrm>
            <a:custGeom>
              <a:avLst/>
              <a:gdLst/>
              <a:ahLst/>
              <a:cxnLst/>
              <a:rect l="l" t="t" r="r" b="b"/>
              <a:pathLst>
                <a:path w="255" h="255" extrusionOk="0">
                  <a:moveTo>
                    <a:pt x="218" y="0"/>
                  </a:moveTo>
                  <a:lnTo>
                    <a:pt x="0" y="218"/>
                  </a:lnTo>
                  <a:lnTo>
                    <a:pt x="38" y="255"/>
                  </a:lnTo>
                  <a:lnTo>
                    <a:pt x="255" y="39"/>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rot="10800000" flipH="1">
              <a:off x="6130990" y="4491067"/>
              <a:ext cx="2888" cy="3337"/>
            </a:xfrm>
            <a:custGeom>
              <a:avLst/>
              <a:gdLst/>
              <a:ahLst/>
              <a:cxnLst/>
              <a:rect l="l" t="t" r="r" b="b"/>
              <a:pathLst>
                <a:path w="38" h="39" extrusionOk="0">
                  <a:moveTo>
                    <a:pt x="37" y="38"/>
                  </a:moveTo>
                  <a:lnTo>
                    <a:pt x="37" y="38"/>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rot="10800000" flipH="1">
              <a:off x="6114425" y="4472500"/>
              <a:ext cx="19453" cy="21903"/>
            </a:xfrm>
            <a:custGeom>
              <a:avLst/>
              <a:gdLst/>
              <a:ahLst/>
              <a:cxnLst/>
              <a:rect l="l" t="t" r="r" b="b"/>
              <a:pathLst>
                <a:path w="256" h="256" extrusionOk="0">
                  <a:moveTo>
                    <a:pt x="218" y="1"/>
                  </a:moveTo>
                  <a:lnTo>
                    <a:pt x="1" y="218"/>
                  </a:lnTo>
                  <a:lnTo>
                    <a:pt x="39" y="256"/>
                  </a:lnTo>
                  <a:lnTo>
                    <a:pt x="255"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rot="10800000" flipH="1">
              <a:off x="5868300" y="4195288"/>
              <a:ext cx="19453" cy="21818"/>
            </a:xfrm>
            <a:custGeom>
              <a:avLst/>
              <a:gdLst/>
              <a:ahLst/>
              <a:cxnLst/>
              <a:rect l="l" t="t" r="r" b="b"/>
              <a:pathLst>
                <a:path w="256" h="255" extrusionOk="0">
                  <a:moveTo>
                    <a:pt x="217" y="0"/>
                  </a:moveTo>
                  <a:lnTo>
                    <a:pt x="1" y="216"/>
                  </a:lnTo>
                  <a:lnTo>
                    <a:pt x="38" y="255"/>
                  </a:lnTo>
                  <a:lnTo>
                    <a:pt x="255" y="3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rot="10800000" flipH="1">
              <a:off x="6032434" y="4380096"/>
              <a:ext cx="2888" cy="3337"/>
            </a:xfrm>
            <a:custGeom>
              <a:avLst/>
              <a:gdLst/>
              <a:ahLst/>
              <a:cxnLst/>
              <a:rect l="l" t="t" r="r" b="b"/>
              <a:pathLst>
                <a:path w="38" h="39" extrusionOk="0">
                  <a:moveTo>
                    <a:pt x="0" y="1"/>
                  </a:moveTo>
                  <a:lnTo>
                    <a:pt x="37" y="38"/>
                  </a:lnTo>
                  <a:lnTo>
                    <a:pt x="37"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rot="10800000" flipH="1">
              <a:off x="6032434" y="4380096"/>
              <a:ext cx="19377" cy="21903"/>
            </a:xfrm>
            <a:custGeom>
              <a:avLst/>
              <a:gdLst/>
              <a:ahLst/>
              <a:cxnLst/>
              <a:rect l="l" t="t" r="r" b="b"/>
              <a:pathLst>
                <a:path w="255" h="256" extrusionOk="0">
                  <a:moveTo>
                    <a:pt x="217" y="1"/>
                  </a:moveTo>
                  <a:lnTo>
                    <a:pt x="0" y="218"/>
                  </a:lnTo>
                  <a:lnTo>
                    <a:pt x="37" y="255"/>
                  </a:lnTo>
                  <a:lnTo>
                    <a:pt x="255"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rot="10800000" flipH="1">
              <a:off x="6196491" y="4564904"/>
              <a:ext cx="3040" cy="3251"/>
            </a:xfrm>
            <a:custGeom>
              <a:avLst/>
              <a:gdLst/>
              <a:ahLst/>
              <a:cxnLst/>
              <a:rect l="l" t="t" r="r" b="b"/>
              <a:pathLst>
                <a:path w="40" h="38" extrusionOk="0">
                  <a:moveTo>
                    <a:pt x="1" y="0"/>
                  </a:moveTo>
                  <a:lnTo>
                    <a:pt x="39"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6"/>
            <p:cNvSpPr/>
            <p:nvPr/>
          </p:nvSpPr>
          <p:spPr>
            <a:xfrm rot="10800000" flipH="1">
              <a:off x="6196491" y="4564904"/>
              <a:ext cx="19453" cy="21476"/>
            </a:xfrm>
            <a:custGeom>
              <a:avLst/>
              <a:gdLst/>
              <a:ahLst/>
              <a:cxnLst/>
              <a:rect l="l" t="t" r="r" b="b"/>
              <a:pathLst>
                <a:path w="256" h="251" extrusionOk="0">
                  <a:moveTo>
                    <a:pt x="218" y="1"/>
                  </a:moveTo>
                  <a:lnTo>
                    <a:pt x="1" y="213"/>
                  </a:lnTo>
                  <a:lnTo>
                    <a:pt x="39" y="251"/>
                  </a:lnTo>
                  <a:lnTo>
                    <a:pt x="255" y="33"/>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rot="10800000" flipH="1">
              <a:off x="6292236" y="4678698"/>
              <a:ext cx="2888" cy="3251"/>
            </a:xfrm>
            <a:custGeom>
              <a:avLst/>
              <a:gdLst/>
              <a:ahLst/>
              <a:cxnLst/>
              <a:rect l="l" t="t" r="r" b="b"/>
              <a:pathLst>
                <a:path w="38" h="38" extrusionOk="0">
                  <a:moveTo>
                    <a:pt x="38" y="38"/>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rot="10800000" flipH="1">
              <a:off x="6439881" y="4845282"/>
              <a:ext cx="2888" cy="3337"/>
            </a:xfrm>
            <a:custGeom>
              <a:avLst/>
              <a:gdLst/>
              <a:ahLst/>
              <a:cxnLst/>
              <a:rect l="l" t="t" r="r" b="b"/>
              <a:pathLst>
                <a:path w="38" h="39" extrusionOk="0">
                  <a:moveTo>
                    <a:pt x="1" y="1"/>
                  </a:moveTo>
                  <a:lnTo>
                    <a:pt x="1" y="1"/>
                  </a:ln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6"/>
            <p:cNvSpPr/>
            <p:nvPr/>
          </p:nvSpPr>
          <p:spPr>
            <a:xfrm rot="10800000" flipH="1">
              <a:off x="6521948" y="4937686"/>
              <a:ext cx="2888" cy="3337"/>
            </a:xfrm>
            <a:custGeom>
              <a:avLst/>
              <a:gdLst/>
              <a:ahLst/>
              <a:cxnLst/>
              <a:rect l="l" t="t" r="r" b="b"/>
              <a:pathLst>
                <a:path w="38" h="39" extrusionOk="0">
                  <a:moveTo>
                    <a:pt x="0" y="1"/>
                  </a:moveTo>
                  <a:lnTo>
                    <a:pt x="0" y="1"/>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p:nvPr/>
          </p:nvSpPr>
          <p:spPr>
            <a:xfrm rot="10800000" flipH="1">
              <a:off x="5913133" y="4663722"/>
              <a:ext cx="379190" cy="428228"/>
            </a:xfrm>
            <a:custGeom>
              <a:avLst/>
              <a:gdLst/>
              <a:ahLst/>
              <a:cxnLst/>
              <a:rect l="l" t="t" r="r" b="b"/>
              <a:pathLst>
                <a:path w="4990" h="5005" extrusionOk="0">
                  <a:moveTo>
                    <a:pt x="198" y="0"/>
                  </a:moveTo>
                  <a:cubicBezTo>
                    <a:pt x="132" y="76"/>
                    <a:pt x="66" y="157"/>
                    <a:pt x="0" y="237"/>
                  </a:cubicBezTo>
                  <a:lnTo>
                    <a:pt x="4772" y="5004"/>
                  </a:lnTo>
                  <a:lnTo>
                    <a:pt x="4989" y="4793"/>
                  </a:lnTo>
                  <a:lnTo>
                    <a:pt x="1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6"/>
            <p:cNvSpPr/>
            <p:nvPr/>
          </p:nvSpPr>
          <p:spPr>
            <a:xfrm rot="10800000" flipH="1">
              <a:off x="6275671" y="4660559"/>
              <a:ext cx="19453" cy="21390"/>
            </a:xfrm>
            <a:custGeom>
              <a:avLst/>
              <a:gdLst/>
              <a:ahLst/>
              <a:cxnLst/>
              <a:rect l="l" t="t" r="r" b="b"/>
              <a:pathLst>
                <a:path w="256" h="250" extrusionOk="0">
                  <a:moveTo>
                    <a:pt x="218" y="1"/>
                  </a:moveTo>
                  <a:lnTo>
                    <a:pt x="1" y="212"/>
                  </a:lnTo>
                  <a:lnTo>
                    <a:pt x="39" y="250"/>
                  </a:lnTo>
                  <a:lnTo>
                    <a:pt x="256" y="38"/>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6"/>
            <p:cNvSpPr/>
            <p:nvPr/>
          </p:nvSpPr>
          <p:spPr>
            <a:xfrm rot="10800000" flipH="1">
              <a:off x="6105534" y="4848530"/>
              <a:ext cx="352898" cy="376207"/>
            </a:xfrm>
            <a:custGeom>
              <a:avLst/>
              <a:gdLst/>
              <a:ahLst/>
              <a:cxnLst/>
              <a:rect l="l" t="t" r="r" b="b"/>
              <a:pathLst>
                <a:path w="4644" h="4397" extrusionOk="0">
                  <a:moveTo>
                    <a:pt x="4617" y="4184"/>
                  </a:moveTo>
                  <a:lnTo>
                    <a:pt x="4644" y="4211"/>
                  </a:lnTo>
                  <a:lnTo>
                    <a:pt x="4644" y="4211"/>
                  </a:lnTo>
                  <a:lnTo>
                    <a:pt x="4617" y="4184"/>
                  </a:lnTo>
                  <a:close/>
                  <a:moveTo>
                    <a:pt x="0" y="1"/>
                  </a:moveTo>
                  <a:lnTo>
                    <a:pt x="4401" y="4397"/>
                  </a:lnTo>
                  <a:lnTo>
                    <a:pt x="4617" y="4184"/>
                  </a:lnTo>
                  <a:lnTo>
                    <a:pt x="4617" y="4184"/>
                  </a:lnTo>
                  <a:lnTo>
                    <a:pt x="4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6"/>
            <p:cNvSpPr/>
            <p:nvPr/>
          </p:nvSpPr>
          <p:spPr>
            <a:xfrm rot="10800000" flipH="1">
              <a:off x="6439881" y="4845282"/>
              <a:ext cx="19453" cy="21561"/>
            </a:xfrm>
            <a:custGeom>
              <a:avLst/>
              <a:gdLst/>
              <a:ahLst/>
              <a:cxnLst/>
              <a:rect l="l" t="t" r="r" b="b"/>
              <a:pathLst>
                <a:path w="256" h="252" extrusionOk="0">
                  <a:moveTo>
                    <a:pt x="217" y="1"/>
                  </a:moveTo>
                  <a:lnTo>
                    <a:pt x="1" y="214"/>
                  </a:lnTo>
                  <a:lnTo>
                    <a:pt x="38" y="251"/>
                  </a:lnTo>
                  <a:lnTo>
                    <a:pt x="255"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6"/>
            <p:cNvSpPr/>
            <p:nvPr/>
          </p:nvSpPr>
          <p:spPr>
            <a:xfrm rot="10800000" flipH="1">
              <a:off x="5992996" y="4756126"/>
              <a:ext cx="381318" cy="428570"/>
            </a:xfrm>
            <a:custGeom>
              <a:avLst/>
              <a:gdLst/>
              <a:ahLst/>
              <a:cxnLst/>
              <a:rect l="l" t="t" r="r" b="b"/>
              <a:pathLst>
                <a:path w="5018" h="5009" extrusionOk="0">
                  <a:moveTo>
                    <a:pt x="223" y="0"/>
                  </a:moveTo>
                  <a:cubicBezTo>
                    <a:pt x="147" y="66"/>
                    <a:pt x="75" y="142"/>
                    <a:pt x="1" y="207"/>
                  </a:cubicBezTo>
                  <a:lnTo>
                    <a:pt x="4801" y="5008"/>
                  </a:lnTo>
                  <a:lnTo>
                    <a:pt x="5018" y="479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6"/>
            <p:cNvSpPr/>
            <p:nvPr/>
          </p:nvSpPr>
          <p:spPr>
            <a:xfrm rot="10800000" flipH="1">
              <a:off x="6357738" y="4752963"/>
              <a:ext cx="19453" cy="21476"/>
            </a:xfrm>
            <a:custGeom>
              <a:avLst/>
              <a:gdLst/>
              <a:ahLst/>
              <a:cxnLst/>
              <a:rect l="l" t="t" r="r" b="b"/>
              <a:pathLst>
                <a:path w="256" h="251" extrusionOk="0">
                  <a:moveTo>
                    <a:pt x="218" y="1"/>
                  </a:moveTo>
                  <a:lnTo>
                    <a:pt x="1" y="213"/>
                  </a:lnTo>
                  <a:lnTo>
                    <a:pt x="39" y="251"/>
                  </a:lnTo>
                  <a:lnTo>
                    <a:pt x="255" y="39"/>
                  </a:lnTo>
                  <a:lnTo>
                    <a:pt x="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6"/>
            <p:cNvSpPr/>
            <p:nvPr/>
          </p:nvSpPr>
          <p:spPr>
            <a:xfrm rot="10800000" flipH="1">
              <a:off x="6269592" y="4940935"/>
              <a:ext cx="268853" cy="283803"/>
            </a:xfrm>
            <a:custGeom>
              <a:avLst/>
              <a:gdLst/>
              <a:ahLst/>
              <a:cxnLst/>
              <a:rect l="l" t="t" r="r" b="b"/>
              <a:pathLst>
                <a:path w="3538" h="3317" extrusionOk="0">
                  <a:moveTo>
                    <a:pt x="1" y="1"/>
                  </a:moveTo>
                  <a:lnTo>
                    <a:pt x="3321" y="3317"/>
                  </a:lnTo>
                  <a:lnTo>
                    <a:pt x="3537" y="3104"/>
                  </a:lnTo>
                  <a:lnTo>
                    <a:pt x="4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6"/>
            <p:cNvSpPr/>
            <p:nvPr/>
          </p:nvSpPr>
          <p:spPr>
            <a:xfrm rot="10800000" flipH="1">
              <a:off x="6521948" y="4937686"/>
              <a:ext cx="19377" cy="21476"/>
            </a:xfrm>
            <a:custGeom>
              <a:avLst/>
              <a:gdLst/>
              <a:ahLst/>
              <a:cxnLst/>
              <a:rect l="l" t="t" r="r" b="b"/>
              <a:pathLst>
                <a:path w="255" h="251" extrusionOk="0">
                  <a:moveTo>
                    <a:pt x="216" y="0"/>
                  </a:moveTo>
                  <a:lnTo>
                    <a:pt x="0" y="213"/>
                  </a:lnTo>
                  <a:lnTo>
                    <a:pt x="38" y="250"/>
                  </a:lnTo>
                  <a:lnTo>
                    <a:pt x="255" y="38"/>
                  </a:lnTo>
                  <a:lnTo>
                    <a:pt x="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6"/>
            <p:cNvSpPr/>
            <p:nvPr/>
          </p:nvSpPr>
          <p:spPr>
            <a:xfrm rot="10800000" flipH="1">
              <a:off x="5947479" y="4290944"/>
              <a:ext cx="2964" cy="3251"/>
            </a:xfrm>
            <a:custGeom>
              <a:avLst/>
              <a:gdLst/>
              <a:ahLst/>
              <a:cxnLst/>
              <a:rect l="l" t="t" r="r" b="b"/>
              <a:pathLst>
                <a:path w="39" h="38" extrusionOk="0">
                  <a:moveTo>
                    <a:pt x="1" y="0"/>
                  </a:moveTo>
                  <a:lnTo>
                    <a:pt x="38" y="38"/>
                  </a:lnTo>
                  <a:lnTo>
                    <a:pt x="38" y="3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6"/>
            <p:cNvSpPr/>
            <p:nvPr/>
          </p:nvSpPr>
          <p:spPr>
            <a:xfrm rot="10800000" flipH="1">
              <a:off x="6111613" y="4475666"/>
              <a:ext cx="2888" cy="3422"/>
            </a:xfrm>
            <a:custGeom>
              <a:avLst/>
              <a:gdLst/>
              <a:ahLst/>
              <a:cxnLst/>
              <a:rect l="l" t="t" r="r" b="b"/>
              <a:pathLst>
                <a:path w="38" h="40" extrusionOk="0">
                  <a:moveTo>
                    <a:pt x="0" y="1"/>
                  </a:moveTo>
                  <a:lnTo>
                    <a:pt x="38" y="39"/>
                  </a:lnTo>
                  <a:lnTo>
                    <a:pt x="38" y="3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6"/>
            <p:cNvSpPr/>
            <p:nvPr/>
          </p:nvSpPr>
          <p:spPr>
            <a:xfrm rot="10800000" flipH="1">
              <a:off x="6045959" y="4401914"/>
              <a:ext cx="3040" cy="3251"/>
            </a:xfrm>
            <a:custGeom>
              <a:avLst/>
              <a:gdLst/>
              <a:ahLst/>
              <a:cxnLst/>
              <a:rect l="l" t="t" r="r" b="b"/>
              <a:pathLst>
                <a:path w="40" h="38" extrusionOk="0">
                  <a:moveTo>
                    <a:pt x="39" y="38"/>
                  </a:moveTo>
                  <a:lnTo>
                    <a:pt x="39" y="3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6"/>
            <p:cNvSpPr/>
            <p:nvPr/>
          </p:nvSpPr>
          <p:spPr>
            <a:xfrm rot="10800000" flipH="1">
              <a:off x="6210169" y="4586294"/>
              <a:ext cx="2888" cy="3251"/>
            </a:xfrm>
            <a:custGeom>
              <a:avLst/>
              <a:gdLst/>
              <a:ahLst/>
              <a:cxnLst/>
              <a:rect l="l" t="t" r="r" b="b"/>
              <a:pathLst>
                <a:path w="38" h="38" extrusionOk="0">
                  <a:moveTo>
                    <a:pt x="38" y="38"/>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6"/>
            <p:cNvSpPr/>
            <p:nvPr/>
          </p:nvSpPr>
          <p:spPr>
            <a:xfrm rot="10800000" flipH="1">
              <a:off x="5723467" y="4294107"/>
              <a:ext cx="243472" cy="287054"/>
            </a:xfrm>
            <a:custGeom>
              <a:avLst/>
              <a:gdLst/>
              <a:ahLst/>
              <a:cxnLst/>
              <a:rect l="l" t="t" r="r" b="b"/>
              <a:pathLst>
                <a:path w="3204" h="3355" extrusionOk="0">
                  <a:moveTo>
                    <a:pt x="24" y="1"/>
                  </a:moveTo>
                  <a:cubicBezTo>
                    <a:pt x="15" y="138"/>
                    <a:pt x="6" y="275"/>
                    <a:pt x="1" y="412"/>
                  </a:cubicBezTo>
                  <a:lnTo>
                    <a:pt x="2949" y="3354"/>
                  </a:lnTo>
                  <a:lnTo>
                    <a:pt x="3165" y="3137"/>
                  </a:lnTo>
                  <a:lnTo>
                    <a:pt x="3204" y="3174"/>
                  </a:lnTo>
                  <a:lnTo>
                    <a:pt x="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6"/>
            <p:cNvSpPr/>
            <p:nvPr/>
          </p:nvSpPr>
          <p:spPr>
            <a:xfrm rot="10800000" flipH="1">
              <a:off x="5947479" y="4290943"/>
              <a:ext cx="19453" cy="21903"/>
            </a:xfrm>
            <a:custGeom>
              <a:avLst/>
              <a:gdLst/>
              <a:ahLst/>
              <a:cxnLst/>
              <a:rect l="l" t="t" r="r" b="b"/>
              <a:pathLst>
                <a:path w="256" h="256" extrusionOk="0">
                  <a:moveTo>
                    <a:pt x="217" y="1"/>
                  </a:moveTo>
                  <a:lnTo>
                    <a:pt x="1" y="218"/>
                  </a:lnTo>
                  <a:lnTo>
                    <a:pt x="38" y="256"/>
                  </a:lnTo>
                  <a:lnTo>
                    <a:pt x="256" y="38"/>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6"/>
            <p:cNvSpPr/>
            <p:nvPr/>
          </p:nvSpPr>
          <p:spPr>
            <a:xfrm rot="10800000" flipH="1">
              <a:off x="5786613" y="4479000"/>
              <a:ext cx="344463" cy="391009"/>
            </a:xfrm>
            <a:custGeom>
              <a:avLst/>
              <a:gdLst/>
              <a:ahLst/>
              <a:cxnLst/>
              <a:rect l="l" t="t" r="r" b="b"/>
              <a:pathLst>
                <a:path w="4533" h="4570" extrusionOk="0">
                  <a:moveTo>
                    <a:pt x="142" y="1"/>
                  </a:moveTo>
                  <a:cubicBezTo>
                    <a:pt x="94" y="99"/>
                    <a:pt x="42" y="194"/>
                    <a:pt x="0" y="293"/>
                  </a:cubicBezTo>
                  <a:lnTo>
                    <a:pt x="4277" y="4570"/>
                  </a:lnTo>
                  <a:lnTo>
                    <a:pt x="4495" y="4358"/>
                  </a:lnTo>
                  <a:lnTo>
                    <a:pt x="4532" y="439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6"/>
            <p:cNvSpPr/>
            <p:nvPr/>
          </p:nvSpPr>
          <p:spPr>
            <a:xfrm rot="10800000" flipH="1">
              <a:off x="6111613" y="4475666"/>
              <a:ext cx="19453" cy="21476"/>
            </a:xfrm>
            <a:custGeom>
              <a:avLst/>
              <a:gdLst/>
              <a:ahLst/>
              <a:cxnLst/>
              <a:rect l="l" t="t" r="r" b="b"/>
              <a:pathLst>
                <a:path w="256" h="251" extrusionOk="0">
                  <a:moveTo>
                    <a:pt x="218" y="0"/>
                  </a:moveTo>
                  <a:lnTo>
                    <a:pt x="0" y="212"/>
                  </a:lnTo>
                  <a:lnTo>
                    <a:pt x="38" y="250"/>
                  </a:lnTo>
                  <a:lnTo>
                    <a:pt x="255" y="33"/>
                  </a:lnTo>
                  <a:lnTo>
                    <a:pt x="2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6"/>
            <p:cNvSpPr/>
            <p:nvPr/>
          </p:nvSpPr>
          <p:spPr>
            <a:xfrm rot="10800000" flipH="1">
              <a:off x="5736385" y="4201704"/>
              <a:ext cx="145597" cy="182072"/>
            </a:xfrm>
            <a:custGeom>
              <a:avLst/>
              <a:gdLst/>
              <a:ahLst/>
              <a:cxnLst/>
              <a:rect l="l" t="t" r="r" b="b"/>
              <a:pathLst>
                <a:path w="1916" h="2128" extrusionOk="0">
                  <a:moveTo>
                    <a:pt x="0" y="0"/>
                  </a:moveTo>
                  <a:lnTo>
                    <a:pt x="6" y="6"/>
                  </a:lnTo>
                  <a:lnTo>
                    <a:pt x="6" y="6"/>
                  </a:lnTo>
                  <a:cubicBezTo>
                    <a:pt x="6" y="6"/>
                    <a:pt x="6" y="5"/>
                    <a:pt x="6" y="5"/>
                  </a:cubicBezTo>
                  <a:cubicBezTo>
                    <a:pt x="6" y="5"/>
                    <a:pt x="6" y="0"/>
                    <a:pt x="0" y="0"/>
                  </a:cubicBezTo>
                  <a:close/>
                  <a:moveTo>
                    <a:pt x="6" y="6"/>
                  </a:moveTo>
                  <a:cubicBezTo>
                    <a:pt x="48" y="204"/>
                    <a:pt x="100" y="397"/>
                    <a:pt x="157" y="584"/>
                  </a:cubicBezTo>
                  <a:lnTo>
                    <a:pt x="1698" y="2127"/>
                  </a:lnTo>
                  <a:lnTo>
                    <a:pt x="1915" y="1910"/>
                  </a:lnTo>
                  <a:lnTo>
                    <a:pt x="6" y="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6"/>
            <p:cNvSpPr/>
            <p:nvPr/>
          </p:nvSpPr>
          <p:spPr>
            <a:xfrm rot="10800000" flipH="1">
              <a:off x="5865412" y="4198539"/>
              <a:ext cx="19377" cy="21903"/>
            </a:xfrm>
            <a:custGeom>
              <a:avLst/>
              <a:gdLst/>
              <a:ahLst/>
              <a:cxnLst/>
              <a:rect l="l" t="t" r="r" b="b"/>
              <a:pathLst>
                <a:path w="255" h="256" extrusionOk="0">
                  <a:moveTo>
                    <a:pt x="217" y="1"/>
                  </a:moveTo>
                  <a:lnTo>
                    <a:pt x="0" y="218"/>
                  </a:lnTo>
                  <a:lnTo>
                    <a:pt x="39" y="255"/>
                  </a:lnTo>
                  <a:lnTo>
                    <a:pt x="255" y="39"/>
                  </a:lnTo>
                  <a:lnTo>
                    <a:pt x="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6"/>
            <p:cNvSpPr/>
            <p:nvPr/>
          </p:nvSpPr>
          <p:spPr>
            <a:xfrm rot="10800000" flipH="1">
              <a:off x="5744288" y="4386510"/>
              <a:ext cx="301756" cy="350710"/>
            </a:xfrm>
            <a:custGeom>
              <a:avLst/>
              <a:gdLst/>
              <a:ahLst/>
              <a:cxnLst/>
              <a:rect l="l" t="t" r="r" b="b"/>
              <a:pathLst>
                <a:path w="3971" h="4099" extrusionOk="0">
                  <a:moveTo>
                    <a:pt x="90" y="0"/>
                  </a:moveTo>
                  <a:cubicBezTo>
                    <a:pt x="57" y="113"/>
                    <a:pt x="29" y="231"/>
                    <a:pt x="1" y="344"/>
                  </a:cubicBezTo>
                  <a:lnTo>
                    <a:pt x="3755" y="4099"/>
                  </a:lnTo>
                  <a:lnTo>
                    <a:pt x="3971" y="3881"/>
                  </a:lnTo>
                  <a:lnTo>
                    <a:pt x="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6"/>
            <p:cNvSpPr/>
            <p:nvPr/>
          </p:nvSpPr>
          <p:spPr>
            <a:xfrm rot="10800000" flipH="1">
              <a:off x="6029546" y="4383347"/>
              <a:ext cx="19453" cy="21818"/>
            </a:xfrm>
            <a:custGeom>
              <a:avLst/>
              <a:gdLst/>
              <a:ahLst/>
              <a:cxnLst/>
              <a:rect l="l" t="t" r="r" b="b"/>
              <a:pathLst>
                <a:path w="256" h="255" extrusionOk="0">
                  <a:moveTo>
                    <a:pt x="217" y="0"/>
                  </a:moveTo>
                  <a:lnTo>
                    <a:pt x="1" y="218"/>
                  </a:lnTo>
                  <a:lnTo>
                    <a:pt x="38" y="255"/>
                  </a:lnTo>
                  <a:lnTo>
                    <a:pt x="255" y="3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6"/>
            <p:cNvSpPr/>
            <p:nvPr/>
          </p:nvSpPr>
          <p:spPr>
            <a:xfrm rot="10800000" flipH="1">
              <a:off x="5843908" y="4568066"/>
              <a:ext cx="366348" cy="419415"/>
            </a:xfrm>
            <a:custGeom>
              <a:avLst/>
              <a:gdLst/>
              <a:ahLst/>
              <a:cxnLst/>
              <a:rect l="l" t="t" r="r" b="b"/>
              <a:pathLst>
                <a:path w="4821" h="4902" extrusionOk="0">
                  <a:moveTo>
                    <a:pt x="176" y="1"/>
                  </a:moveTo>
                  <a:cubicBezTo>
                    <a:pt x="113" y="91"/>
                    <a:pt x="57" y="176"/>
                    <a:pt x="0" y="266"/>
                  </a:cubicBezTo>
                  <a:lnTo>
                    <a:pt x="4641" y="4901"/>
                  </a:lnTo>
                  <a:lnTo>
                    <a:pt x="4603" y="4863"/>
                  </a:lnTo>
                  <a:lnTo>
                    <a:pt x="4820" y="4651"/>
                  </a:lnTo>
                  <a:lnTo>
                    <a:pt x="1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10800000" flipH="1">
              <a:off x="6193680" y="4568070"/>
              <a:ext cx="19377" cy="21476"/>
            </a:xfrm>
            <a:custGeom>
              <a:avLst/>
              <a:gdLst/>
              <a:ahLst/>
              <a:cxnLst/>
              <a:rect l="l" t="t" r="r" b="b"/>
              <a:pathLst>
                <a:path w="255" h="251" extrusionOk="0">
                  <a:moveTo>
                    <a:pt x="217" y="0"/>
                  </a:moveTo>
                  <a:lnTo>
                    <a:pt x="0" y="212"/>
                  </a:lnTo>
                  <a:lnTo>
                    <a:pt x="38" y="250"/>
                  </a:lnTo>
                  <a:lnTo>
                    <a:pt x="255" y="38"/>
                  </a:lnTo>
                  <a:lnTo>
                    <a:pt x="2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BLANK_1">
    <p:bg>
      <p:bgPr>
        <a:solidFill>
          <a:schemeClr val="accent1"/>
        </a:solidFill>
        <a:effectLst/>
      </p:bgPr>
    </p:bg>
    <p:spTree>
      <p:nvGrpSpPr>
        <p:cNvPr id="1" name="Shape 853"/>
        <p:cNvGrpSpPr/>
        <p:nvPr/>
      </p:nvGrpSpPr>
      <p:grpSpPr>
        <a:xfrm>
          <a:off x="0" y="0"/>
          <a:ext cx="0" cy="0"/>
          <a:chOff x="0" y="0"/>
          <a:chExt cx="0" cy="0"/>
        </a:xfrm>
      </p:grpSpPr>
      <p:sp>
        <p:nvSpPr>
          <p:cNvPr id="854" name="Google Shape;854;p17"/>
          <p:cNvSpPr txBox="1">
            <a:spLocks noGrp="1"/>
          </p:cNvSpPr>
          <p:nvPr>
            <p:ph type="title"/>
          </p:nvPr>
        </p:nvSpPr>
        <p:spPr>
          <a:xfrm>
            <a:off x="914400" y="505910"/>
            <a:ext cx="7315200" cy="54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124D"/>
              </a:buClr>
              <a:buSzPts val="3000"/>
              <a:buNone/>
              <a:defRPr>
                <a:solidFill>
                  <a:srgbClr val="20124D"/>
                </a:solidFill>
                <a:latin typeface="Montserrat Black"/>
                <a:ea typeface="Montserrat Black"/>
                <a:cs typeface="Montserrat Black"/>
                <a:sym typeface="Montserrat Black"/>
              </a:defRPr>
            </a:lvl1pPr>
            <a:lvl2pPr lvl="1" rtl="0">
              <a:spcBef>
                <a:spcPts val="0"/>
              </a:spcBef>
              <a:spcAft>
                <a:spcPts val="0"/>
              </a:spcAft>
              <a:buClr>
                <a:srgbClr val="20124D"/>
              </a:buClr>
              <a:buSzPts val="3000"/>
              <a:buNone/>
              <a:defRPr>
                <a:solidFill>
                  <a:srgbClr val="20124D"/>
                </a:solidFill>
              </a:defRPr>
            </a:lvl2pPr>
            <a:lvl3pPr lvl="2" rtl="0">
              <a:spcBef>
                <a:spcPts val="0"/>
              </a:spcBef>
              <a:spcAft>
                <a:spcPts val="0"/>
              </a:spcAft>
              <a:buClr>
                <a:srgbClr val="20124D"/>
              </a:buClr>
              <a:buSzPts val="3000"/>
              <a:buNone/>
              <a:defRPr>
                <a:solidFill>
                  <a:srgbClr val="20124D"/>
                </a:solidFill>
              </a:defRPr>
            </a:lvl3pPr>
            <a:lvl4pPr lvl="3" rtl="0">
              <a:spcBef>
                <a:spcPts val="0"/>
              </a:spcBef>
              <a:spcAft>
                <a:spcPts val="0"/>
              </a:spcAft>
              <a:buClr>
                <a:srgbClr val="20124D"/>
              </a:buClr>
              <a:buSzPts val="3000"/>
              <a:buNone/>
              <a:defRPr>
                <a:solidFill>
                  <a:srgbClr val="20124D"/>
                </a:solidFill>
              </a:defRPr>
            </a:lvl4pPr>
            <a:lvl5pPr lvl="4" rtl="0">
              <a:spcBef>
                <a:spcPts val="0"/>
              </a:spcBef>
              <a:spcAft>
                <a:spcPts val="0"/>
              </a:spcAft>
              <a:buClr>
                <a:srgbClr val="20124D"/>
              </a:buClr>
              <a:buSzPts val="3000"/>
              <a:buNone/>
              <a:defRPr>
                <a:solidFill>
                  <a:srgbClr val="20124D"/>
                </a:solidFill>
              </a:defRPr>
            </a:lvl5pPr>
            <a:lvl6pPr lvl="5" rtl="0">
              <a:spcBef>
                <a:spcPts val="0"/>
              </a:spcBef>
              <a:spcAft>
                <a:spcPts val="0"/>
              </a:spcAft>
              <a:buClr>
                <a:srgbClr val="20124D"/>
              </a:buClr>
              <a:buSzPts val="3000"/>
              <a:buNone/>
              <a:defRPr>
                <a:solidFill>
                  <a:srgbClr val="20124D"/>
                </a:solidFill>
              </a:defRPr>
            </a:lvl6pPr>
            <a:lvl7pPr lvl="6" rtl="0">
              <a:spcBef>
                <a:spcPts val="0"/>
              </a:spcBef>
              <a:spcAft>
                <a:spcPts val="0"/>
              </a:spcAft>
              <a:buClr>
                <a:srgbClr val="20124D"/>
              </a:buClr>
              <a:buSzPts val="3000"/>
              <a:buNone/>
              <a:defRPr>
                <a:solidFill>
                  <a:srgbClr val="20124D"/>
                </a:solidFill>
              </a:defRPr>
            </a:lvl7pPr>
            <a:lvl8pPr lvl="7" rtl="0">
              <a:spcBef>
                <a:spcPts val="0"/>
              </a:spcBef>
              <a:spcAft>
                <a:spcPts val="0"/>
              </a:spcAft>
              <a:buClr>
                <a:srgbClr val="20124D"/>
              </a:buClr>
              <a:buSzPts val="3000"/>
              <a:buNone/>
              <a:defRPr>
                <a:solidFill>
                  <a:srgbClr val="20124D"/>
                </a:solidFill>
              </a:defRPr>
            </a:lvl8pPr>
            <a:lvl9pPr lvl="8" rtl="0">
              <a:spcBef>
                <a:spcPts val="0"/>
              </a:spcBef>
              <a:spcAft>
                <a:spcPts val="0"/>
              </a:spcAft>
              <a:buClr>
                <a:srgbClr val="20124D"/>
              </a:buClr>
              <a:buSzPts val="3000"/>
              <a:buNone/>
              <a:defRPr>
                <a:solidFill>
                  <a:srgbClr val="20124D"/>
                </a:solidFill>
              </a:defRPr>
            </a:lvl9pPr>
          </a:lstStyle>
          <a:p>
            <a:endParaRPr/>
          </a:p>
        </p:txBody>
      </p:sp>
      <p:sp>
        <p:nvSpPr>
          <p:cNvPr id="855" name="Google Shape;855;p17"/>
          <p:cNvSpPr txBox="1">
            <a:spLocks noGrp="1"/>
          </p:cNvSpPr>
          <p:nvPr>
            <p:ph type="title" idx="2" hasCustomPrompt="1"/>
          </p:nvPr>
        </p:nvSpPr>
        <p:spPr>
          <a:xfrm>
            <a:off x="2973013" y="2023455"/>
            <a:ext cx="13716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sp>
        <p:nvSpPr>
          <p:cNvPr id="856" name="Google Shape;856;p17"/>
          <p:cNvSpPr txBox="1">
            <a:spLocks noGrp="1"/>
          </p:cNvSpPr>
          <p:nvPr>
            <p:ph type="title" idx="3" hasCustomPrompt="1"/>
          </p:nvPr>
        </p:nvSpPr>
        <p:spPr>
          <a:xfrm>
            <a:off x="1137230" y="2023455"/>
            <a:ext cx="13716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sp>
        <p:nvSpPr>
          <p:cNvPr id="857" name="Google Shape;857;p17"/>
          <p:cNvSpPr txBox="1">
            <a:spLocks noGrp="1"/>
          </p:cNvSpPr>
          <p:nvPr>
            <p:ph type="title" idx="4" hasCustomPrompt="1"/>
          </p:nvPr>
        </p:nvSpPr>
        <p:spPr>
          <a:xfrm>
            <a:off x="6644579" y="2023455"/>
            <a:ext cx="13716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sp>
        <p:nvSpPr>
          <p:cNvPr id="858" name="Google Shape;858;p17"/>
          <p:cNvSpPr txBox="1">
            <a:spLocks noGrp="1"/>
          </p:cNvSpPr>
          <p:nvPr>
            <p:ph type="title" idx="5" hasCustomPrompt="1"/>
          </p:nvPr>
        </p:nvSpPr>
        <p:spPr>
          <a:xfrm>
            <a:off x="4808796" y="2023455"/>
            <a:ext cx="13716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sp>
        <p:nvSpPr>
          <p:cNvPr id="859" name="Google Shape;859;p17"/>
          <p:cNvSpPr txBox="1">
            <a:spLocks noGrp="1"/>
          </p:cNvSpPr>
          <p:nvPr>
            <p:ph type="subTitle" idx="1"/>
          </p:nvPr>
        </p:nvSpPr>
        <p:spPr>
          <a:xfrm>
            <a:off x="1000130" y="2943125"/>
            <a:ext cx="16458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rgbClr val="FFFFFF"/>
                </a:solidFill>
                <a:latin typeface="Montserrat ExtraBold"/>
                <a:ea typeface="Montserrat ExtraBold"/>
                <a:cs typeface="Montserrat ExtraBold"/>
                <a:sym typeface="Montserrat ExtraBold"/>
              </a:defRPr>
            </a:lvl1pPr>
            <a:lvl2pPr lvl="1"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2pPr>
            <a:lvl3pPr lvl="2"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3pPr>
            <a:lvl4pPr lvl="3"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4pPr>
            <a:lvl5pPr lvl="4"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5pPr>
            <a:lvl6pPr lvl="5"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6pPr>
            <a:lvl7pPr lvl="6"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7pPr>
            <a:lvl8pPr lvl="7"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8pPr>
            <a:lvl9pPr lvl="8" algn="ctr" rtl="0">
              <a:lnSpc>
                <a:spcPct val="100000"/>
              </a:lnSpc>
              <a:spcBef>
                <a:spcPts val="1600"/>
              </a:spcBef>
              <a:spcAft>
                <a:spcPts val="1600"/>
              </a:spcAft>
              <a:buNone/>
              <a:defRPr sz="1800">
                <a:solidFill>
                  <a:srgbClr val="FFFFFF"/>
                </a:solidFill>
                <a:latin typeface="Montserrat ExtraBold"/>
                <a:ea typeface="Montserrat ExtraBold"/>
                <a:cs typeface="Montserrat ExtraBold"/>
                <a:sym typeface="Montserrat ExtraBold"/>
              </a:defRPr>
            </a:lvl9pPr>
          </a:lstStyle>
          <a:p>
            <a:endParaRPr/>
          </a:p>
        </p:txBody>
      </p:sp>
      <p:sp>
        <p:nvSpPr>
          <p:cNvPr id="860" name="Google Shape;860;p17"/>
          <p:cNvSpPr txBox="1">
            <a:spLocks noGrp="1"/>
          </p:cNvSpPr>
          <p:nvPr>
            <p:ph type="subTitle" idx="6"/>
          </p:nvPr>
        </p:nvSpPr>
        <p:spPr>
          <a:xfrm>
            <a:off x="2835913" y="2943125"/>
            <a:ext cx="16458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rgbClr val="FFFFFF"/>
                </a:solidFill>
                <a:latin typeface="Montserrat ExtraBold"/>
                <a:ea typeface="Montserrat ExtraBold"/>
                <a:cs typeface="Montserrat ExtraBold"/>
                <a:sym typeface="Montserrat ExtraBold"/>
              </a:defRPr>
            </a:lvl1pPr>
            <a:lvl2pPr lvl="1"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2pPr>
            <a:lvl3pPr lvl="2"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3pPr>
            <a:lvl4pPr lvl="3"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4pPr>
            <a:lvl5pPr lvl="4"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5pPr>
            <a:lvl6pPr lvl="5"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6pPr>
            <a:lvl7pPr lvl="6"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7pPr>
            <a:lvl8pPr lvl="7"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8pPr>
            <a:lvl9pPr lvl="8" algn="ctr" rtl="0">
              <a:lnSpc>
                <a:spcPct val="100000"/>
              </a:lnSpc>
              <a:spcBef>
                <a:spcPts val="1600"/>
              </a:spcBef>
              <a:spcAft>
                <a:spcPts val="1600"/>
              </a:spcAft>
              <a:buNone/>
              <a:defRPr sz="1800">
                <a:solidFill>
                  <a:srgbClr val="FFFFFF"/>
                </a:solidFill>
                <a:latin typeface="Montserrat ExtraBold"/>
                <a:ea typeface="Montserrat ExtraBold"/>
                <a:cs typeface="Montserrat ExtraBold"/>
                <a:sym typeface="Montserrat ExtraBold"/>
              </a:defRPr>
            </a:lvl9pPr>
          </a:lstStyle>
          <a:p>
            <a:endParaRPr/>
          </a:p>
        </p:txBody>
      </p:sp>
      <p:sp>
        <p:nvSpPr>
          <p:cNvPr id="861" name="Google Shape;861;p17"/>
          <p:cNvSpPr txBox="1">
            <a:spLocks noGrp="1"/>
          </p:cNvSpPr>
          <p:nvPr>
            <p:ph type="subTitle" idx="7"/>
          </p:nvPr>
        </p:nvSpPr>
        <p:spPr>
          <a:xfrm>
            <a:off x="4671696" y="2943125"/>
            <a:ext cx="16458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rgbClr val="FFFFFF"/>
                </a:solidFill>
                <a:latin typeface="Montserrat ExtraBold"/>
                <a:ea typeface="Montserrat ExtraBold"/>
                <a:cs typeface="Montserrat ExtraBold"/>
                <a:sym typeface="Montserrat ExtraBold"/>
              </a:defRPr>
            </a:lvl1pPr>
            <a:lvl2pPr lvl="1"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2pPr>
            <a:lvl3pPr lvl="2"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3pPr>
            <a:lvl4pPr lvl="3"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4pPr>
            <a:lvl5pPr lvl="4"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5pPr>
            <a:lvl6pPr lvl="5"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6pPr>
            <a:lvl7pPr lvl="6"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7pPr>
            <a:lvl8pPr lvl="7"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8pPr>
            <a:lvl9pPr lvl="8" algn="ctr" rtl="0">
              <a:lnSpc>
                <a:spcPct val="100000"/>
              </a:lnSpc>
              <a:spcBef>
                <a:spcPts val="1600"/>
              </a:spcBef>
              <a:spcAft>
                <a:spcPts val="1600"/>
              </a:spcAft>
              <a:buNone/>
              <a:defRPr sz="1800">
                <a:solidFill>
                  <a:srgbClr val="FFFFFF"/>
                </a:solidFill>
                <a:latin typeface="Montserrat ExtraBold"/>
                <a:ea typeface="Montserrat ExtraBold"/>
                <a:cs typeface="Montserrat ExtraBold"/>
                <a:sym typeface="Montserrat ExtraBold"/>
              </a:defRPr>
            </a:lvl9pPr>
          </a:lstStyle>
          <a:p>
            <a:endParaRPr/>
          </a:p>
        </p:txBody>
      </p:sp>
      <p:sp>
        <p:nvSpPr>
          <p:cNvPr id="862" name="Google Shape;862;p17"/>
          <p:cNvSpPr txBox="1">
            <a:spLocks noGrp="1"/>
          </p:cNvSpPr>
          <p:nvPr>
            <p:ph type="subTitle" idx="8"/>
          </p:nvPr>
        </p:nvSpPr>
        <p:spPr>
          <a:xfrm>
            <a:off x="6507479" y="2943125"/>
            <a:ext cx="16458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rgbClr val="FFFFFF"/>
                </a:solidFill>
                <a:latin typeface="Montserrat ExtraBold"/>
                <a:ea typeface="Montserrat ExtraBold"/>
                <a:cs typeface="Montserrat ExtraBold"/>
                <a:sym typeface="Montserrat ExtraBold"/>
              </a:defRPr>
            </a:lvl1pPr>
            <a:lvl2pPr lvl="1"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2pPr>
            <a:lvl3pPr lvl="2"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3pPr>
            <a:lvl4pPr lvl="3"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4pPr>
            <a:lvl5pPr lvl="4"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5pPr>
            <a:lvl6pPr lvl="5"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6pPr>
            <a:lvl7pPr lvl="6"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7pPr>
            <a:lvl8pPr lvl="7" algn="ctr" rtl="0">
              <a:lnSpc>
                <a:spcPct val="100000"/>
              </a:lnSpc>
              <a:spcBef>
                <a:spcPts val="1600"/>
              </a:spcBef>
              <a:spcAft>
                <a:spcPts val="0"/>
              </a:spcAft>
              <a:buNone/>
              <a:defRPr sz="1800">
                <a:solidFill>
                  <a:srgbClr val="FFFFFF"/>
                </a:solidFill>
                <a:latin typeface="Montserrat ExtraBold"/>
                <a:ea typeface="Montserrat ExtraBold"/>
                <a:cs typeface="Montserrat ExtraBold"/>
                <a:sym typeface="Montserrat ExtraBold"/>
              </a:defRPr>
            </a:lvl8pPr>
            <a:lvl9pPr lvl="8" algn="ctr" rtl="0">
              <a:lnSpc>
                <a:spcPct val="100000"/>
              </a:lnSpc>
              <a:spcBef>
                <a:spcPts val="1600"/>
              </a:spcBef>
              <a:spcAft>
                <a:spcPts val="1600"/>
              </a:spcAft>
              <a:buNone/>
              <a:defRPr sz="1800">
                <a:solidFill>
                  <a:srgbClr val="FFFFFF"/>
                </a:solidFill>
                <a:latin typeface="Montserrat ExtraBold"/>
                <a:ea typeface="Montserrat ExtraBold"/>
                <a:cs typeface="Montserrat ExtraBold"/>
                <a:sym typeface="Montserrat ExtraBold"/>
              </a:defRPr>
            </a:lvl9pPr>
          </a:lstStyle>
          <a:p>
            <a:endParaRPr/>
          </a:p>
        </p:txBody>
      </p:sp>
      <p:sp>
        <p:nvSpPr>
          <p:cNvPr id="863" name="Google Shape;863;p17"/>
          <p:cNvSpPr txBox="1">
            <a:spLocks noGrp="1"/>
          </p:cNvSpPr>
          <p:nvPr>
            <p:ph type="subTitle" idx="9"/>
          </p:nvPr>
        </p:nvSpPr>
        <p:spPr>
          <a:xfrm>
            <a:off x="1000130" y="3349457"/>
            <a:ext cx="1645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chemeClr val="dk1"/>
                </a:solidFill>
              </a:defRPr>
            </a:lvl1pPr>
            <a:lvl2pPr lvl="1" algn="ctr" rtl="0">
              <a:lnSpc>
                <a:spcPct val="100000"/>
              </a:lnSpc>
              <a:spcBef>
                <a:spcPts val="1600"/>
              </a:spcBef>
              <a:spcAft>
                <a:spcPts val="0"/>
              </a:spcAft>
              <a:buNone/>
              <a:defRPr sz="1200">
                <a:solidFill>
                  <a:schemeClr val="dk1"/>
                </a:solidFill>
              </a:defRPr>
            </a:lvl2pPr>
            <a:lvl3pPr lvl="2" algn="ctr" rtl="0">
              <a:lnSpc>
                <a:spcPct val="100000"/>
              </a:lnSpc>
              <a:spcBef>
                <a:spcPts val="1600"/>
              </a:spcBef>
              <a:spcAft>
                <a:spcPts val="0"/>
              </a:spcAft>
              <a:buNone/>
              <a:defRPr sz="1200">
                <a:solidFill>
                  <a:schemeClr val="dk1"/>
                </a:solidFill>
              </a:defRPr>
            </a:lvl3pPr>
            <a:lvl4pPr lvl="3" algn="ctr" rtl="0">
              <a:lnSpc>
                <a:spcPct val="100000"/>
              </a:lnSpc>
              <a:spcBef>
                <a:spcPts val="1600"/>
              </a:spcBef>
              <a:spcAft>
                <a:spcPts val="0"/>
              </a:spcAft>
              <a:buNone/>
              <a:defRPr sz="1200">
                <a:solidFill>
                  <a:schemeClr val="dk1"/>
                </a:solidFill>
              </a:defRPr>
            </a:lvl4pPr>
            <a:lvl5pPr lvl="4" algn="ctr" rtl="0">
              <a:lnSpc>
                <a:spcPct val="100000"/>
              </a:lnSpc>
              <a:spcBef>
                <a:spcPts val="1600"/>
              </a:spcBef>
              <a:spcAft>
                <a:spcPts val="0"/>
              </a:spcAft>
              <a:buNone/>
              <a:defRPr sz="1200">
                <a:solidFill>
                  <a:schemeClr val="dk1"/>
                </a:solidFill>
              </a:defRPr>
            </a:lvl5pPr>
            <a:lvl6pPr lvl="5" algn="ctr" rtl="0">
              <a:lnSpc>
                <a:spcPct val="100000"/>
              </a:lnSpc>
              <a:spcBef>
                <a:spcPts val="1600"/>
              </a:spcBef>
              <a:spcAft>
                <a:spcPts val="0"/>
              </a:spcAft>
              <a:buNone/>
              <a:defRPr sz="1200">
                <a:solidFill>
                  <a:schemeClr val="dk1"/>
                </a:solidFill>
              </a:defRPr>
            </a:lvl6pPr>
            <a:lvl7pPr lvl="6" algn="ctr" rtl="0">
              <a:lnSpc>
                <a:spcPct val="100000"/>
              </a:lnSpc>
              <a:spcBef>
                <a:spcPts val="1600"/>
              </a:spcBef>
              <a:spcAft>
                <a:spcPts val="0"/>
              </a:spcAft>
              <a:buNone/>
              <a:defRPr sz="1200">
                <a:solidFill>
                  <a:schemeClr val="dk1"/>
                </a:solidFill>
              </a:defRPr>
            </a:lvl7pPr>
            <a:lvl8pPr lvl="7" algn="ctr" rtl="0">
              <a:lnSpc>
                <a:spcPct val="100000"/>
              </a:lnSpc>
              <a:spcBef>
                <a:spcPts val="1600"/>
              </a:spcBef>
              <a:spcAft>
                <a:spcPts val="0"/>
              </a:spcAft>
              <a:buNone/>
              <a:defRPr sz="1200">
                <a:solidFill>
                  <a:schemeClr val="dk1"/>
                </a:solidFill>
              </a:defRPr>
            </a:lvl8pPr>
            <a:lvl9pPr lvl="8" algn="ctr" rtl="0">
              <a:lnSpc>
                <a:spcPct val="100000"/>
              </a:lnSpc>
              <a:spcBef>
                <a:spcPts val="1600"/>
              </a:spcBef>
              <a:spcAft>
                <a:spcPts val="1600"/>
              </a:spcAft>
              <a:buNone/>
              <a:defRPr sz="1200">
                <a:solidFill>
                  <a:schemeClr val="dk1"/>
                </a:solidFill>
              </a:defRPr>
            </a:lvl9pPr>
          </a:lstStyle>
          <a:p>
            <a:endParaRPr/>
          </a:p>
        </p:txBody>
      </p:sp>
      <p:sp>
        <p:nvSpPr>
          <p:cNvPr id="864" name="Google Shape;864;p17"/>
          <p:cNvSpPr txBox="1">
            <a:spLocks noGrp="1"/>
          </p:cNvSpPr>
          <p:nvPr>
            <p:ph type="subTitle" idx="13"/>
          </p:nvPr>
        </p:nvSpPr>
        <p:spPr>
          <a:xfrm>
            <a:off x="2835913" y="3349457"/>
            <a:ext cx="1645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chemeClr val="dk1"/>
                </a:solidFill>
              </a:defRPr>
            </a:lvl1pPr>
            <a:lvl2pPr lvl="1" algn="ctr" rtl="0">
              <a:lnSpc>
                <a:spcPct val="100000"/>
              </a:lnSpc>
              <a:spcBef>
                <a:spcPts val="1600"/>
              </a:spcBef>
              <a:spcAft>
                <a:spcPts val="0"/>
              </a:spcAft>
              <a:buNone/>
              <a:defRPr sz="1200">
                <a:solidFill>
                  <a:schemeClr val="dk1"/>
                </a:solidFill>
              </a:defRPr>
            </a:lvl2pPr>
            <a:lvl3pPr lvl="2" algn="ctr" rtl="0">
              <a:lnSpc>
                <a:spcPct val="100000"/>
              </a:lnSpc>
              <a:spcBef>
                <a:spcPts val="1600"/>
              </a:spcBef>
              <a:spcAft>
                <a:spcPts val="0"/>
              </a:spcAft>
              <a:buNone/>
              <a:defRPr sz="1200">
                <a:solidFill>
                  <a:schemeClr val="dk1"/>
                </a:solidFill>
              </a:defRPr>
            </a:lvl3pPr>
            <a:lvl4pPr lvl="3" algn="ctr" rtl="0">
              <a:lnSpc>
                <a:spcPct val="100000"/>
              </a:lnSpc>
              <a:spcBef>
                <a:spcPts val="1600"/>
              </a:spcBef>
              <a:spcAft>
                <a:spcPts val="0"/>
              </a:spcAft>
              <a:buNone/>
              <a:defRPr sz="1200">
                <a:solidFill>
                  <a:schemeClr val="dk1"/>
                </a:solidFill>
              </a:defRPr>
            </a:lvl4pPr>
            <a:lvl5pPr lvl="4" algn="ctr" rtl="0">
              <a:lnSpc>
                <a:spcPct val="100000"/>
              </a:lnSpc>
              <a:spcBef>
                <a:spcPts val="1600"/>
              </a:spcBef>
              <a:spcAft>
                <a:spcPts val="0"/>
              </a:spcAft>
              <a:buNone/>
              <a:defRPr sz="1200">
                <a:solidFill>
                  <a:schemeClr val="dk1"/>
                </a:solidFill>
              </a:defRPr>
            </a:lvl5pPr>
            <a:lvl6pPr lvl="5" algn="ctr" rtl="0">
              <a:lnSpc>
                <a:spcPct val="100000"/>
              </a:lnSpc>
              <a:spcBef>
                <a:spcPts val="1600"/>
              </a:spcBef>
              <a:spcAft>
                <a:spcPts val="0"/>
              </a:spcAft>
              <a:buNone/>
              <a:defRPr sz="1200">
                <a:solidFill>
                  <a:schemeClr val="dk1"/>
                </a:solidFill>
              </a:defRPr>
            </a:lvl6pPr>
            <a:lvl7pPr lvl="6" algn="ctr" rtl="0">
              <a:lnSpc>
                <a:spcPct val="100000"/>
              </a:lnSpc>
              <a:spcBef>
                <a:spcPts val="1600"/>
              </a:spcBef>
              <a:spcAft>
                <a:spcPts val="0"/>
              </a:spcAft>
              <a:buNone/>
              <a:defRPr sz="1200">
                <a:solidFill>
                  <a:schemeClr val="dk1"/>
                </a:solidFill>
              </a:defRPr>
            </a:lvl7pPr>
            <a:lvl8pPr lvl="7" algn="ctr" rtl="0">
              <a:lnSpc>
                <a:spcPct val="100000"/>
              </a:lnSpc>
              <a:spcBef>
                <a:spcPts val="1600"/>
              </a:spcBef>
              <a:spcAft>
                <a:spcPts val="0"/>
              </a:spcAft>
              <a:buNone/>
              <a:defRPr sz="1200">
                <a:solidFill>
                  <a:schemeClr val="dk1"/>
                </a:solidFill>
              </a:defRPr>
            </a:lvl8pPr>
            <a:lvl9pPr lvl="8" algn="ctr" rtl="0">
              <a:lnSpc>
                <a:spcPct val="100000"/>
              </a:lnSpc>
              <a:spcBef>
                <a:spcPts val="1600"/>
              </a:spcBef>
              <a:spcAft>
                <a:spcPts val="1600"/>
              </a:spcAft>
              <a:buNone/>
              <a:defRPr sz="1200">
                <a:solidFill>
                  <a:schemeClr val="dk1"/>
                </a:solidFill>
              </a:defRPr>
            </a:lvl9pPr>
          </a:lstStyle>
          <a:p>
            <a:endParaRPr/>
          </a:p>
        </p:txBody>
      </p:sp>
      <p:sp>
        <p:nvSpPr>
          <p:cNvPr id="865" name="Google Shape;865;p17"/>
          <p:cNvSpPr txBox="1">
            <a:spLocks noGrp="1"/>
          </p:cNvSpPr>
          <p:nvPr>
            <p:ph type="subTitle" idx="14"/>
          </p:nvPr>
        </p:nvSpPr>
        <p:spPr>
          <a:xfrm>
            <a:off x="4671696" y="3349457"/>
            <a:ext cx="1645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chemeClr val="dk1"/>
                </a:solidFill>
              </a:defRPr>
            </a:lvl1pPr>
            <a:lvl2pPr lvl="1" algn="ctr" rtl="0">
              <a:lnSpc>
                <a:spcPct val="100000"/>
              </a:lnSpc>
              <a:spcBef>
                <a:spcPts val="1600"/>
              </a:spcBef>
              <a:spcAft>
                <a:spcPts val="0"/>
              </a:spcAft>
              <a:buNone/>
              <a:defRPr sz="1200">
                <a:solidFill>
                  <a:schemeClr val="dk1"/>
                </a:solidFill>
              </a:defRPr>
            </a:lvl2pPr>
            <a:lvl3pPr lvl="2" algn="ctr" rtl="0">
              <a:lnSpc>
                <a:spcPct val="100000"/>
              </a:lnSpc>
              <a:spcBef>
                <a:spcPts val="1600"/>
              </a:spcBef>
              <a:spcAft>
                <a:spcPts val="0"/>
              </a:spcAft>
              <a:buNone/>
              <a:defRPr sz="1200">
                <a:solidFill>
                  <a:schemeClr val="dk1"/>
                </a:solidFill>
              </a:defRPr>
            </a:lvl3pPr>
            <a:lvl4pPr lvl="3" algn="ctr" rtl="0">
              <a:lnSpc>
                <a:spcPct val="100000"/>
              </a:lnSpc>
              <a:spcBef>
                <a:spcPts val="1600"/>
              </a:spcBef>
              <a:spcAft>
                <a:spcPts val="0"/>
              </a:spcAft>
              <a:buNone/>
              <a:defRPr sz="1200">
                <a:solidFill>
                  <a:schemeClr val="dk1"/>
                </a:solidFill>
              </a:defRPr>
            </a:lvl4pPr>
            <a:lvl5pPr lvl="4" algn="ctr" rtl="0">
              <a:lnSpc>
                <a:spcPct val="100000"/>
              </a:lnSpc>
              <a:spcBef>
                <a:spcPts val="1600"/>
              </a:spcBef>
              <a:spcAft>
                <a:spcPts val="0"/>
              </a:spcAft>
              <a:buNone/>
              <a:defRPr sz="1200">
                <a:solidFill>
                  <a:schemeClr val="dk1"/>
                </a:solidFill>
              </a:defRPr>
            </a:lvl5pPr>
            <a:lvl6pPr lvl="5" algn="ctr" rtl="0">
              <a:lnSpc>
                <a:spcPct val="100000"/>
              </a:lnSpc>
              <a:spcBef>
                <a:spcPts val="1600"/>
              </a:spcBef>
              <a:spcAft>
                <a:spcPts val="0"/>
              </a:spcAft>
              <a:buNone/>
              <a:defRPr sz="1200">
                <a:solidFill>
                  <a:schemeClr val="dk1"/>
                </a:solidFill>
              </a:defRPr>
            </a:lvl6pPr>
            <a:lvl7pPr lvl="6" algn="ctr" rtl="0">
              <a:lnSpc>
                <a:spcPct val="100000"/>
              </a:lnSpc>
              <a:spcBef>
                <a:spcPts val="1600"/>
              </a:spcBef>
              <a:spcAft>
                <a:spcPts val="0"/>
              </a:spcAft>
              <a:buNone/>
              <a:defRPr sz="1200">
                <a:solidFill>
                  <a:schemeClr val="dk1"/>
                </a:solidFill>
              </a:defRPr>
            </a:lvl7pPr>
            <a:lvl8pPr lvl="7" algn="ctr" rtl="0">
              <a:lnSpc>
                <a:spcPct val="100000"/>
              </a:lnSpc>
              <a:spcBef>
                <a:spcPts val="1600"/>
              </a:spcBef>
              <a:spcAft>
                <a:spcPts val="0"/>
              </a:spcAft>
              <a:buNone/>
              <a:defRPr sz="1200">
                <a:solidFill>
                  <a:schemeClr val="dk1"/>
                </a:solidFill>
              </a:defRPr>
            </a:lvl8pPr>
            <a:lvl9pPr lvl="8" algn="ctr" rtl="0">
              <a:lnSpc>
                <a:spcPct val="100000"/>
              </a:lnSpc>
              <a:spcBef>
                <a:spcPts val="1600"/>
              </a:spcBef>
              <a:spcAft>
                <a:spcPts val="1600"/>
              </a:spcAft>
              <a:buNone/>
              <a:defRPr sz="1200">
                <a:solidFill>
                  <a:schemeClr val="dk1"/>
                </a:solidFill>
              </a:defRPr>
            </a:lvl9pPr>
          </a:lstStyle>
          <a:p>
            <a:endParaRPr/>
          </a:p>
        </p:txBody>
      </p:sp>
      <p:sp>
        <p:nvSpPr>
          <p:cNvPr id="866" name="Google Shape;866;p17"/>
          <p:cNvSpPr txBox="1">
            <a:spLocks noGrp="1"/>
          </p:cNvSpPr>
          <p:nvPr>
            <p:ph type="subTitle" idx="15"/>
          </p:nvPr>
        </p:nvSpPr>
        <p:spPr>
          <a:xfrm>
            <a:off x="6507479" y="3349457"/>
            <a:ext cx="16458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chemeClr val="dk1"/>
                </a:solidFill>
              </a:defRPr>
            </a:lvl1pPr>
            <a:lvl2pPr lvl="1" algn="ctr" rtl="0">
              <a:lnSpc>
                <a:spcPct val="100000"/>
              </a:lnSpc>
              <a:spcBef>
                <a:spcPts val="1600"/>
              </a:spcBef>
              <a:spcAft>
                <a:spcPts val="0"/>
              </a:spcAft>
              <a:buNone/>
              <a:defRPr sz="1200">
                <a:solidFill>
                  <a:schemeClr val="dk1"/>
                </a:solidFill>
              </a:defRPr>
            </a:lvl2pPr>
            <a:lvl3pPr lvl="2" algn="ctr" rtl="0">
              <a:lnSpc>
                <a:spcPct val="100000"/>
              </a:lnSpc>
              <a:spcBef>
                <a:spcPts val="1600"/>
              </a:spcBef>
              <a:spcAft>
                <a:spcPts val="0"/>
              </a:spcAft>
              <a:buNone/>
              <a:defRPr sz="1200">
                <a:solidFill>
                  <a:schemeClr val="dk1"/>
                </a:solidFill>
              </a:defRPr>
            </a:lvl3pPr>
            <a:lvl4pPr lvl="3" algn="ctr" rtl="0">
              <a:lnSpc>
                <a:spcPct val="100000"/>
              </a:lnSpc>
              <a:spcBef>
                <a:spcPts val="1600"/>
              </a:spcBef>
              <a:spcAft>
                <a:spcPts val="0"/>
              </a:spcAft>
              <a:buNone/>
              <a:defRPr sz="1200">
                <a:solidFill>
                  <a:schemeClr val="dk1"/>
                </a:solidFill>
              </a:defRPr>
            </a:lvl4pPr>
            <a:lvl5pPr lvl="4" algn="ctr" rtl="0">
              <a:lnSpc>
                <a:spcPct val="100000"/>
              </a:lnSpc>
              <a:spcBef>
                <a:spcPts val="1600"/>
              </a:spcBef>
              <a:spcAft>
                <a:spcPts val="0"/>
              </a:spcAft>
              <a:buNone/>
              <a:defRPr sz="1200">
                <a:solidFill>
                  <a:schemeClr val="dk1"/>
                </a:solidFill>
              </a:defRPr>
            </a:lvl5pPr>
            <a:lvl6pPr lvl="5" algn="ctr" rtl="0">
              <a:lnSpc>
                <a:spcPct val="100000"/>
              </a:lnSpc>
              <a:spcBef>
                <a:spcPts val="1600"/>
              </a:spcBef>
              <a:spcAft>
                <a:spcPts val="0"/>
              </a:spcAft>
              <a:buNone/>
              <a:defRPr sz="1200">
                <a:solidFill>
                  <a:schemeClr val="dk1"/>
                </a:solidFill>
              </a:defRPr>
            </a:lvl6pPr>
            <a:lvl7pPr lvl="6" algn="ctr" rtl="0">
              <a:lnSpc>
                <a:spcPct val="100000"/>
              </a:lnSpc>
              <a:spcBef>
                <a:spcPts val="1600"/>
              </a:spcBef>
              <a:spcAft>
                <a:spcPts val="0"/>
              </a:spcAft>
              <a:buNone/>
              <a:defRPr sz="1200">
                <a:solidFill>
                  <a:schemeClr val="dk1"/>
                </a:solidFill>
              </a:defRPr>
            </a:lvl7pPr>
            <a:lvl8pPr lvl="7" algn="ctr" rtl="0">
              <a:lnSpc>
                <a:spcPct val="100000"/>
              </a:lnSpc>
              <a:spcBef>
                <a:spcPts val="1600"/>
              </a:spcBef>
              <a:spcAft>
                <a:spcPts val="0"/>
              </a:spcAft>
              <a:buNone/>
              <a:defRPr sz="1200">
                <a:solidFill>
                  <a:schemeClr val="dk1"/>
                </a:solidFill>
              </a:defRPr>
            </a:lvl8pPr>
            <a:lvl9pPr lvl="8" algn="ctr" rtl="0">
              <a:lnSpc>
                <a:spcPct val="100000"/>
              </a:lnSpc>
              <a:spcBef>
                <a:spcPts val="1600"/>
              </a:spcBef>
              <a:spcAft>
                <a:spcPts val="1600"/>
              </a:spcAft>
              <a:buNone/>
              <a:defRPr sz="1200">
                <a:solidFill>
                  <a:schemeClr val="dk1"/>
                </a:solidFill>
              </a:defRPr>
            </a:lvl9pPr>
          </a:lstStyle>
          <a:p>
            <a:endParaRPr/>
          </a:p>
        </p:txBody>
      </p:sp>
      <p:grpSp>
        <p:nvGrpSpPr>
          <p:cNvPr id="867" name="Google Shape;867;p17"/>
          <p:cNvGrpSpPr/>
          <p:nvPr/>
        </p:nvGrpSpPr>
        <p:grpSpPr>
          <a:xfrm>
            <a:off x="6529813" y="3757661"/>
            <a:ext cx="3264035" cy="1583051"/>
            <a:chOff x="6529813" y="3757661"/>
            <a:chExt cx="3264035" cy="1583051"/>
          </a:xfrm>
        </p:grpSpPr>
        <p:sp>
          <p:nvSpPr>
            <p:cNvPr id="868" name="Google Shape;868;p17"/>
            <p:cNvSpPr/>
            <p:nvPr/>
          </p:nvSpPr>
          <p:spPr>
            <a:xfrm rot="9432676">
              <a:off x="8129941" y="4008591"/>
              <a:ext cx="1513587" cy="1081190"/>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17"/>
            <p:cNvGrpSpPr/>
            <p:nvPr/>
          </p:nvGrpSpPr>
          <p:grpSpPr>
            <a:xfrm>
              <a:off x="6529813" y="4336457"/>
              <a:ext cx="2878771" cy="827500"/>
              <a:chOff x="3098100" y="3849750"/>
              <a:chExt cx="940775" cy="270425"/>
            </a:xfrm>
          </p:grpSpPr>
          <p:sp>
            <p:nvSpPr>
              <p:cNvPr id="870" name="Google Shape;870;p17"/>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72" name="Google Shape;872;p17"/>
          <p:cNvPicPr preferRelativeResize="0"/>
          <p:nvPr/>
        </p:nvPicPr>
        <p:blipFill>
          <a:blip r:embed="rId2">
            <a:alphaModFix/>
          </a:blip>
          <a:stretch>
            <a:fillRect/>
          </a:stretch>
        </p:blipFill>
        <p:spPr>
          <a:xfrm>
            <a:off x="7268650" y="-89276"/>
            <a:ext cx="1964802" cy="1508426"/>
          </a:xfrm>
          <a:prstGeom prst="rect">
            <a:avLst/>
          </a:prstGeom>
          <a:noFill/>
          <a:ln>
            <a:noFill/>
          </a:ln>
        </p:spPr>
      </p:pic>
      <p:grpSp>
        <p:nvGrpSpPr>
          <p:cNvPr id="873" name="Google Shape;873;p17"/>
          <p:cNvGrpSpPr/>
          <p:nvPr/>
        </p:nvGrpSpPr>
        <p:grpSpPr>
          <a:xfrm>
            <a:off x="-1028710" y="3387325"/>
            <a:ext cx="2711159" cy="1972460"/>
            <a:chOff x="-1028710" y="3387325"/>
            <a:chExt cx="2711159" cy="1972460"/>
          </a:xfrm>
        </p:grpSpPr>
        <p:sp>
          <p:nvSpPr>
            <p:cNvPr id="874" name="Google Shape;874;p17"/>
            <p:cNvSpPr/>
            <p:nvPr/>
          </p:nvSpPr>
          <p:spPr>
            <a:xfrm rot="9432704">
              <a:off x="-384173" y="4028063"/>
              <a:ext cx="1004493" cy="1183378"/>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flipH="1">
              <a:off x="-1028710" y="4433100"/>
              <a:ext cx="2293560" cy="786605"/>
            </a:xfrm>
            <a:custGeom>
              <a:avLst/>
              <a:gdLst/>
              <a:ahLst/>
              <a:cxnLst/>
              <a:rect l="l" t="t" r="r" b="b"/>
              <a:pathLst>
                <a:path w="21688" h="6095" extrusionOk="0">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17"/>
            <p:cNvPicPr preferRelativeResize="0"/>
            <p:nvPr/>
          </p:nvPicPr>
          <p:blipFill>
            <a:blip r:embed="rId3">
              <a:alphaModFix/>
            </a:blip>
            <a:stretch>
              <a:fillRect/>
            </a:stretch>
          </p:blipFill>
          <p:spPr>
            <a:xfrm>
              <a:off x="-108141" y="3387325"/>
              <a:ext cx="1790590" cy="1832376"/>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p:cSld name="BLANK_1_2">
    <p:bg>
      <p:bgPr>
        <a:solidFill>
          <a:srgbClr val="FFFFFF"/>
        </a:solidFill>
        <a:effectLst/>
      </p:bgPr>
    </p:bg>
    <p:spTree>
      <p:nvGrpSpPr>
        <p:cNvPr id="1" name="Shape 877"/>
        <p:cNvGrpSpPr/>
        <p:nvPr/>
      </p:nvGrpSpPr>
      <p:grpSpPr>
        <a:xfrm>
          <a:off x="0" y="0"/>
          <a:ext cx="0" cy="0"/>
          <a:chOff x="0" y="0"/>
          <a:chExt cx="0" cy="0"/>
        </a:xfrm>
      </p:grpSpPr>
      <p:sp>
        <p:nvSpPr>
          <p:cNvPr id="878" name="Google Shape;878;p18"/>
          <p:cNvSpPr txBox="1">
            <a:spLocks noGrp="1"/>
          </p:cNvSpPr>
          <p:nvPr>
            <p:ph type="subTitle" idx="1"/>
          </p:nvPr>
        </p:nvSpPr>
        <p:spPr>
          <a:xfrm flipH="1">
            <a:off x="914550" y="3108302"/>
            <a:ext cx="7299900" cy="38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879" name="Google Shape;879;p18"/>
          <p:cNvSpPr txBox="1">
            <a:spLocks noGrp="1"/>
          </p:cNvSpPr>
          <p:nvPr>
            <p:ph type="ctrTitle"/>
          </p:nvPr>
        </p:nvSpPr>
        <p:spPr>
          <a:xfrm flipH="1">
            <a:off x="914250" y="2579950"/>
            <a:ext cx="7299900" cy="50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a:solidFill>
                  <a:schemeClr val="dk1"/>
                </a:solidFill>
                <a:latin typeface="Montserrat ExtraBold"/>
                <a:ea typeface="Montserrat ExtraBold"/>
                <a:cs typeface="Montserrat ExtraBold"/>
                <a:sym typeface="Montserrat ExtraBold"/>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80" name="Google Shape;880;p18"/>
          <p:cNvSpPr txBox="1">
            <a:spLocks noGrp="1"/>
          </p:cNvSpPr>
          <p:nvPr>
            <p:ph type="title" idx="2" hasCustomPrompt="1"/>
          </p:nvPr>
        </p:nvSpPr>
        <p:spPr>
          <a:xfrm>
            <a:off x="2691300" y="1948575"/>
            <a:ext cx="3734100" cy="623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sz="4800">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grpSp>
        <p:nvGrpSpPr>
          <p:cNvPr id="881" name="Google Shape;881;p18"/>
          <p:cNvGrpSpPr/>
          <p:nvPr/>
        </p:nvGrpSpPr>
        <p:grpSpPr>
          <a:xfrm>
            <a:off x="5861375" y="4178175"/>
            <a:ext cx="3351600" cy="1021698"/>
            <a:chOff x="5861375" y="4178175"/>
            <a:chExt cx="3351600" cy="1021698"/>
          </a:xfrm>
        </p:grpSpPr>
        <p:sp>
          <p:nvSpPr>
            <p:cNvPr id="882" name="Google Shape;882;p18"/>
            <p:cNvSpPr/>
            <p:nvPr/>
          </p:nvSpPr>
          <p:spPr>
            <a:xfrm>
              <a:off x="5861375" y="4178175"/>
              <a:ext cx="3351600" cy="1021698"/>
            </a:xfrm>
            <a:custGeom>
              <a:avLst/>
              <a:gdLst/>
              <a:ahLst/>
              <a:cxnLst/>
              <a:rect l="l" t="t" r="r" b="b"/>
              <a:pathLst>
                <a:path w="44285" h="14312" extrusionOk="0">
                  <a:moveTo>
                    <a:pt x="44285" y="0"/>
                  </a:moveTo>
                  <a:cubicBezTo>
                    <a:pt x="42694" y="290"/>
                    <a:pt x="41153" y="1067"/>
                    <a:pt x="39825" y="2024"/>
                  </a:cubicBezTo>
                  <a:cubicBezTo>
                    <a:pt x="37795" y="3485"/>
                    <a:pt x="36088" y="5359"/>
                    <a:pt x="34068" y="6834"/>
                  </a:cubicBezTo>
                  <a:cubicBezTo>
                    <a:pt x="30950" y="9117"/>
                    <a:pt x="27108" y="10394"/>
                    <a:pt x="23245" y="10435"/>
                  </a:cubicBezTo>
                  <a:cubicBezTo>
                    <a:pt x="23175" y="10436"/>
                    <a:pt x="23106" y="10436"/>
                    <a:pt x="23037" y="10436"/>
                  </a:cubicBezTo>
                  <a:cubicBezTo>
                    <a:pt x="19957" y="10436"/>
                    <a:pt x="16925" y="9699"/>
                    <a:pt x="13873" y="9252"/>
                  </a:cubicBezTo>
                  <a:cubicBezTo>
                    <a:pt x="12567" y="9062"/>
                    <a:pt x="11230" y="8928"/>
                    <a:pt x="9904" y="8928"/>
                  </a:cubicBezTo>
                  <a:cubicBezTo>
                    <a:pt x="8063" y="8928"/>
                    <a:pt x="6243" y="9185"/>
                    <a:pt x="4556" y="9900"/>
                  </a:cubicBezTo>
                  <a:cubicBezTo>
                    <a:pt x="2570" y="10741"/>
                    <a:pt x="825" y="12363"/>
                    <a:pt x="1" y="14312"/>
                  </a:cubicBezTo>
                  <a:lnTo>
                    <a:pt x="44285" y="14312"/>
                  </a:lnTo>
                  <a:lnTo>
                    <a:pt x="44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3" name="Google Shape;883;p18"/>
            <p:cNvPicPr preferRelativeResize="0"/>
            <p:nvPr/>
          </p:nvPicPr>
          <p:blipFill>
            <a:blip r:embed="rId2">
              <a:alphaModFix/>
            </a:blip>
            <a:stretch>
              <a:fillRect/>
            </a:stretch>
          </p:blipFill>
          <p:spPr>
            <a:xfrm>
              <a:off x="6286501" y="4642934"/>
              <a:ext cx="2857497" cy="530969"/>
            </a:xfrm>
            <a:prstGeom prst="rect">
              <a:avLst/>
            </a:prstGeom>
            <a:noFill/>
            <a:ln>
              <a:noFill/>
            </a:ln>
          </p:spPr>
        </p:pic>
      </p:grpSp>
      <p:grpSp>
        <p:nvGrpSpPr>
          <p:cNvPr id="884" name="Google Shape;884;p18"/>
          <p:cNvGrpSpPr/>
          <p:nvPr/>
        </p:nvGrpSpPr>
        <p:grpSpPr>
          <a:xfrm>
            <a:off x="-103000" y="-237275"/>
            <a:ext cx="4656024" cy="2635100"/>
            <a:chOff x="-103000" y="-237275"/>
            <a:chExt cx="4656024" cy="2635100"/>
          </a:xfrm>
        </p:grpSpPr>
        <p:sp>
          <p:nvSpPr>
            <p:cNvPr id="885" name="Google Shape;885;p18"/>
            <p:cNvSpPr/>
            <p:nvPr/>
          </p:nvSpPr>
          <p:spPr>
            <a:xfrm>
              <a:off x="-19050" y="-76200"/>
              <a:ext cx="2668237" cy="1145841"/>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9050" y="-76200"/>
              <a:ext cx="4572074" cy="247402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7" name="Google Shape;887;p18"/>
            <p:cNvPicPr preferRelativeResize="0"/>
            <p:nvPr/>
          </p:nvPicPr>
          <p:blipFill rotWithShape="1">
            <a:blip r:embed="rId3">
              <a:alphaModFix/>
            </a:blip>
            <a:srcRect t="39" b="29"/>
            <a:stretch/>
          </p:blipFill>
          <p:spPr>
            <a:xfrm>
              <a:off x="-103000" y="-237275"/>
              <a:ext cx="1360299" cy="2331747"/>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bg>
      <p:bgPr>
        <a:solidFill>
          <a:schemeClr val="accent2"/>
        </a:solidFill>
        <a:effectLst/>
      </p:bgPr>
    </p:bg>
    <p:spTree>
      <p:nvGrpSpPr>
        <p:cNvPr id="1" name="Shape 1333"/>
        <p:cNvGrpSpPr/>
        <p:nvPr/>
      </p:nvGrpSpPr>
      <p:grpSpPr>
        <a:xfrm>
          <a:off x="0" y="0"/>
          <a:ext cx="0" cy="0"/>
          <a:chOff x="0" y="0"/>
          <a:chExt cx="0" cy="0"/>
        </a:xfrm>
      </p:grpSpPr>
      <p:pic>
        <p:nvPicPr>
          <p:cNvPr id="1334" name="Google Shape;1334;p26"/>
          <p:cNvPicPr preferRelativeResize="0"/>
          <p:nvPr/>
        </p:nvPicPr>
        <p:blipFill rotWithShape="1">
          <a:blip r:embed="rId2">
            <a:alphaModFix/>
          </a:blip>
          <a:srcRect l="30158" r="11269"/>
          <a:stretch/>
        </p:blipFill>
        <p:spPr>
          <a:xfrm>
            <a:off x="6989200" y="-504825"/>
            <a:ext cx="2419373" cy="2323453"/>
          </a:xfrm>
          <a:prstGeom prst="rect">
            <a:avLst/>
          </a:prstGeom>
          <a:noFill/>
          <a:ln>
            <a:noFill/>
          </a:ln>
        </p:spPr>
      </p:pic>
      <p:sp>
        <p:nvSpPr>
          <p:cNvPr id="1335" name="Google Shape;1335;p26"/>
          <p:cNvSpPr txBox="1">
            <a:spLocks noGrp="1"/>
          </p:cNvSpPr>
          <p:nvPr>
            <p:ph type="title"/>
          </p:nvPr>
        </p:nvSpPr>
        <p:spPr>
          <a:xfrm>
            <a:off x="1606114" y="1182607"/>
            <a:ext cx="5943600" cy="320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6" name="Google Shape;1336;p26"/>
          <p:cNvSpPr/>
          <p:nvPr/>
        </p:nvSpPr>
        <p:spPr>
          <a:xfrm rot="-1367296">
            <a:off x="-275194" y="4012351"/>
            <a:ext cx="1004493" cy="1183378"/>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flipH="1">
            <a:off x="-1028710" y="4433100"/>
            <a:ext cx="2293560" cy="786605"/>
          </a:xfrm>
          <a:custGeom>
            <a:avLst/>
            <a:gdLst/>
            <a:ahLst/>
            <a:cxnLst/>
            <a:rect l="l" t="t" r="r" b="b"/>
            <a:pathLst>
              <a:path w="21688" h="6095" extrusionOk="0">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rot="-6757373">
            <a:off x="-455518" y="312304"/>
            <a:ext cx="1004486" cy="1183368"/>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rot="-9377702">
            <a:off x="-262311" y="-637304"/>
            <a:ext cx="2150190" cy="2278942"/>
          </a:xfrm>
          <a:custGeom>
            <a:avLst/>
            <a:gdLst/>
            <a:ahLst/>
            <a:cxnLst/>
            <a:rect l="l" t="t" r="r" b="b"/>
            <a:pathLst>
              <a:path w="37180" h="44554" extrusionOk="0">
                <a:moveTo>
                  <a:pt x="27786" y="0"/>
                </a:moveTo>
                <a:cubicBezTo>
                  <a:pt x="24969" y="3347"/>
                  <a:pt x="24958" y="8209"/>
                  <a:pt x="23557" y="12382"/>
                </a:cubicBezTo>
                <a:cubicBezTo>
                  <a:pt x="21980" y="17084"/>
                  <a:pt x="18515" y="21019"/>
                  <a:pt x="14327" y="23676"/>
                </a:cubicBezTo>
                <a:cubicBezTo>
                  <a:pt x="10400" y="26173"/>
                  <a:pt x="5653" y="27775"/>
                  <a:pt x="2944" y="31561"/>
                </a:cubicBezTo>
                <a:cubicBezTo>
                  <a:pt x="1949" y="32947"/>
                  <a:pt x="1294" y="34553"/>
                  <a:pt x="798" y="36188"/>
                </a:cubicBezTo>
                <a:cubicBezTo>
                  <a:pt x="336" y="37712"/>
                  <a:pt x="0" y="39289"/>
                  <a:pt x="38" y="40880"/>
                </a:cubicBezTo>
                <a:cubicBezTo>
                  <a:pt x="71" y="42154"/>
                  <a:pt x="347" y="43387"/>
                  <a:pt x="817" y="44553"/>
                </a:cubicBezTo>
                <a:lnTo>
                  <a:pt x="37179" y="44553"/>
                </a:lnTo>
                <a:lnTo>
                  <a:pt x="37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rot="-3371401">
            <a:off x="8078731" y="-548232"/>
            <a:ext cx="1004487" cy="1183374"/>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rot="-4335824">
            <a:off x="7567586" y="-1492275"/>
            <a:ext cx="2150167" cy="2278960"/>
          </a:xfrm>
          <a:custGeom>
            <a:avLst/>
            <a:gdLst/>
            <a:ahLst/>
            <a:cxnLst/>
            <a:rect l="l" t="t" r="r" b="b"/>
            <a:pathLst>
              <a:path w="37180" h="44554" extrusionOk="0">
                <a:moveTo>
                  <a:pt x="27786" y="0"/>
                </a:moveTo>
                <a:cubicBezTo>
                  <a:pt x="24969" y="3347"/>
                  <a:pt x="24958" y="8209"/>
                  <a:pt x="23557" y="12382"/>
                </a:cubicBezTo>
                <a:cubicBezTo>
                  <a:pt x="21980" y="17084"/>
                  <a:pt x="18515" y="21019"/>
                  <a:pt x="14327" y="23676"/>
                </a:cubicBezTo>
                <a:cubicBezTo>
                  <a:pt x="10400" y="26173"/>
                  <a:pt x="5653" y="27775"/>
                  <a:pt x="2944" y="31561"/>
                </a:cubicBezTo>
                <a:cubicBezTo>
                  <a:pt x="1949" y="32947"/>
                  <a:pt x="1294" y="34553"/>
                  <a:pt x="798" y="36188"/>
                </a:cubicBezTo>
                <a:cubicBezTo>
                  <a:pt x="336" y="37712"/>
                  <a:pt x="0" y="39289"/>
                  <a:pt x="38" y="40880"/>
                </a:cubicBezTo>
                <a:cubicBezTo>
                  <a:pt x="71" y="42154"/>
                  <a:pt x="347" y="43387"/>
                  <a:pt x="817" y="44553"/>
                </a:cubicBezTo>
                <a:lnTo>
                  <a:pt x="37179" y="44553"/>
                </a:lnTo>
                <a:lnTo>
                  <a:pt x="37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flipH="1">
            <a:off x="6993440" y="4290800"/>
            <a:ext cx="2293560" cy="786605"/>
          </a:xfrm>
          <a:custGeom>
            <a:avLst/>
            <a:gdLst/>
            <a:ahLst/>
            <a:cxnLst/>
            <a:rect l="l" t="t" r="r" b="b"/>
            <a:pathLst>
              <a:path w="21688" h="6095" extrusionOk="0">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6529813" y="4336457"/>
            <a:ext cx="2878771" cy="827501"/>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6"/>
          <p:cNvSpPr/>
          <p:nvPr/>
        </p:nvSpPr>
        <p:spPr>
          <a:xfrm>
            <a:off x="7162315" y="4686980"/>
            <a:ext cx="2036507" cy="476978"/>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5" name="Google Shape;1345;p26"/>
          <p:cNvPicPr preferRelativeResize="0"/>
          <p:nvPr/>
        </p:nvPicPr>
        <p:blipFill>
          <a:blip r:embed="rId3">
            <a:alphaModFix/>
          </a:blip>
          <a:stretch>
            <a:fillRect/>
          </a:stretch>
        </p:blipFill>
        <p:spPr>
          <a:xfrm>
            <a:off x="-533400" y="-483400"/>
            <a:ext cx="3105101" cy="1746625"/>
          </a:xfrm>
          <a:prstGeom prst="rect">
            <a:avLst/>
          </a:prstGeom>
          <a:noFill/>
          <a:ln>
            <a:noFill/>
          </a:ln>
        </p:spPr>
      </p:pic>
      <p:pic>
        <p:nvPicPr>
          <p:cNvPr id="1346" name="Google Shape;1346;p26"/>
          <p:cNvPicPr preferRelativeResize="0"/>
          <p:nvPr/>
        </p:nvPicPr>
        <p:blipFill rotWithShape="1">
          <a:blip r:embed="rId4">
            <a:alphaModFix/>
          </a:blip>
          <a:srcRect r="46635"/>
          <a:stretch/>
        </p:blipFill>
        <p:spPr>
          <a:xfrm>
            <a:off x="-237075" y="3105150"/>
            <a:ext cx="2132554" cy="2247901"/>
          </a:xfrm>
          <a:prstGeom prst="rect">
            <a:avLst/>
          </a:prstGeom>
          <a:noFill/>
          <a:ln>
            <a:noFill/>
          </a:ln>
        </p:spPr>
      </p:pic>
      <p:pic>
        <p:nvPicPr>
          <p:cNvPr id="1347" name="Google Shape;1347;p26"/>
          <p:cNvPicPr preferRelativeResize="0"/>
          <p:nvPr/>
        </p:nvPicPr>
        <p:blipFill>
          <a:blip r:embed="rId5">
            <a:alphaModFix/>
          </a:blip>
          <a:stretch>
            <a:fillRect/>
          </a:stretch>
        </p:blipFill>
        <p:spPr>
          <a:xfrm>
            <a:off x="7625924" y="4475325"/>
            <a:ext cx="1594272" cy="896773"/>
          </a:xfrm>
          <a:prstGeom prst="rect">
            <a:avLst/>
          </a:prstGeom>
          <a:noFill/>
          <a:ln>
            <a:noFill/>
          </a:ln>
        </p:spPr>
      </p:pic>
    </p:spTree>
  </p:cSld>
  <p:clrMapOvr>
    <a:masterClrMapping/>
  </p:clrMapOvr>
  <p:extLst>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316">
          <p15:clr>
            <a:srgbClr val="FA7B17"/>
          </p15:clr>
        </p15:guide>
        <p15:guide id="2" orient="horz" pos="2982">
          <p15:clr>
            <a:srgbClr val="FA7B17"/>
          </p15:clr>
        </p15:guide>
        <p15:guide id="3" pos="288">
          <p15:clr>
            <a:srgbClr val="FA7B17"/>
          </p15:clr>
        </p15:guide>
        <p15:guide id="4" pos="4554">
          <p15:clr>
            <a:srgbClr val="FA7B17"/>
          </p15:clr>
        </p15:guide>
        <p15:guide id="5" pos="5226">
          <p15:clr>
            <a:srgbClr val="FA7B17"/>
          </p15:clr>
        </p15:guide>
        <p15:guide id="6" pos="1421">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2">
  <p:cSld name="TITLE_AND_BODY_1_1">
    <p:bg>
      <p:bgPr>
        <a:solidFill>
          <a:srgbClr val="FFFFFF"/>
        </a:solidFill>
        <a:effectLst/>
      </p:bgPr>
    </p:bg>
    <p:spTree>
      <p:nvGrpSpPr>
        <p:cNvPr id="1" name="Shape 1348"/>
        <p:cNvGrpSpPr/>
        <p:nvPr/>
      </p:nvGrpSpPr>
      <p:grpSpPr>
        <a:xfrm>
          <a:off x="0" y="0"/>
          <a:ext cx="0" cy="0"/>
          <a:chOff x="0" y="0"/>
          <a:chExt cx="0" cy="0"/>
        </a:xfrm>
      </p:grpSpPr>
      <p:sp>
        <p:nvSpPr>
          <p:cNvPr id="1349" name="Google Shape;1349;p27"/>
          <p:cNvSpPr txBox="1">
            <a:spLocks noGrp="1"/>
          </p:cNvSpPr>
          <p:nvPr>
            <p:ph type="title"/>
          </p:nvPr>
        </p:nvSpPr>
        <p:spPr>
          <a:xfrm>
            <a:off x="899550" y="503388"/>
            <a:ext cx="7344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Montserrat Black"/>
                <a:ea typeface="Montserrat Black"/>
                <a:cs typeface="Montserrat Black"/>
                <a:sym typeface="Montserrat Black"/>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0" name="Google Shape;1350;p27"/>
          <p:cNvSpPr txBox="1">
            <a:spLocks noGrp="1"/>
          </p:cNvSpPr>
          <p:nvPr>
            <p:ph type="body" idx="1"/>
          </p:nvPr>
        </p:nvSpPr>
        <p:spPr>
          <a:xfrm>
            <a:off x="720663" y="1832800"/>
            <a:ext cx="3851400" cy="2605800"/>
          </a:xfrm>
          <a:prstGeom prst="rect">
            <a:avLst/>
          </a:prstGeom>
        </p:spPr>
        <p:txBody>
          <a:bodyPr spcFirstLastPara="1" wrap="square" lIns="91425" tIns="91425" rIns="91425" bIns="91425" anchor="t" anchorCtr="0">
            <a:noAutofit/>
          </a:bodyPr>
          <a:lstStyle>
            <a:lvl1pPr marL="457200" marR="50800" lvl="0" indent="-304800" rtl="0">
              <a:lnSpc>
                <a:spcPct val="166000"/>
              </a:lnSpc>
              <a:spcBef>
                <a:spcPts val="0"/>
              </a:spcBef>
              <a:spcAft>
                <a:spcPts val="0"/>
              </a:spcAft>
              <a:buClr>
                <a:srgbClr val="FFFFFF"/>
              </a:buClr>
              <a:buSzPts val="1200"/>
              <a:buChar char="●"/>
              <a:defRPr sz="1100" u="sng"/>
            </a:lvl1pPr>
            <a:lvl2pPr marL="914400" lvl="1" indent="-304800" rtl="0">
              <a:spcBef>
                <a:spcPts val="0"/>
              </a:spcBef>
              <a:spcAft>
                <a:spcPts val="0"/>
              </a:spcAft>
              <a:buClr>
                <a:srgbClr val="FFFFFF"/>
              </a:buClr>
              <a:buSzPts val="1200"/>
              <a:buChar char="○"/>
              <a:defRPr/>
            </a:lvl2pPr>
            <a:lvl3pPr marL="1371600" lvl="2" indent="-304800" rtl="0">
              <a:spcBef>
                <a:spcPts val="1600"/>
              </a:spcBef>
              <a:spcAft>
                <a:spcPts val="0"/>
              </a:spcAft>
              <a:buClr>
                <a:srgbClr val="FFFFFF"/>
              </a:buClr>
              <a:buSzPts val="1200"/>
              <a:buChar char="■"/>
              <a:defRPr/>
            </a:lvl3pPr>
            <a:lvl4pPr marL="1828800" lvl="3" indent="-304800" rtl="0">
              <a:spcBef>
                <a:spcPts val="1600"/>
              </a:spcBef>
              <a:spcAft>
                <a:spcPts val="0"/>
              </a:spcAft>
              <a:buClr>
                <a:srgbClr val="FFFFFF"/>
              </a:buClr>
              <a:buSzPts val="1200"/>
              <a:buChar char="●"/>
              <a:defRPr/>
            </a:lvl4pPr>
            <a:lvl5pPr marL="2286000" lvl="4" indent="-304800" rtl="0">
              <a:spcBef>
                <a:spcPts val="1600"/>
              </a:spcBef>
              <a:spcAft>
                <a:spcPts val="0"/>
              </a:spcAft>
              <a:buClr>
                <a:srgbClr val="FFFFFF"/>
              </a:buClr>
              <a:buSzPts val="1200"/>
              <a:buChar char="○"/>
              <a:defRPr/>
            </a:lvl5pPr>
            <a:lvl6pPr marL="2743200" lvl="5" indent="-304800" rtl="0">
              <a:spcBef>
                <a:spcPts val="1600"/>
              </a:spcBef>
              <a:spcAft>
                <a:spcPts val="0"/>
              </a:spcAft>
              <a:buClr>
                <a:srgbClr val="FFFFFF"/>
              </a:buClr>
              <a:buSzPts val="1200"/>
              <a:buChar char="■"/>
              <a:defRPr/>
            </a:lvl6pPr>
            <a:lvl7pPr marL="3200400" lvl="6" indent="-304800" rtl="0">
              <a:spcBef>
                <a:spcPts val="1600"/>
              </a:spcBef>
              <a:spcAft>
                <a:spcPts val="0"/>
              </a:spcAft>
              <a:buClr>
                <a:srgbClr val="FFFFFF"/>
              </a:buClr>
              <a:buSzPts val="1200"/>
              <a:buChar char="●"/>
              <a:defRPr/>
            </a:lvl7pPr>
            <a:lvl8pPr marL="3657600" lvl="7" indent="-304800" rtl="0">
              <a:spcBef>
                <a:spcPts val="1600"/>
              </a:spcBef>
              <a:spcAft>
                <a:spcPts val="0"/>
              </a:spcAft>
              <a:buClr>
                <a:srgbClr val="FFFFFF"/>
              </a:buClr>
              <a:buSzPts val="1200"/>
              <a:buChar char="○"/>
              <a:defRPr/>
            </a:lvl8pPr>
            <a:lvl9pPr marL="4114800" lvl="8" indent="-304800" rtl="0">
              <a:spcBef>
                <a:spcPts val="1600"/>
              </a:spcBef>
              <a:spcAft>
                <a:spcPts val="1600"/>
              </a:spcAft>
              <a:buClr>
                <a:srgbClr val="FFFFFF"/>
              </a:buClr>
              <a:buSzPts val="1200"/>
              <a:buChar char="■"/>
              <a:defRPr/>
            </a:lvl9pPr>
          </a:lstStyle>
          <a:p>
            <a:endParaRPr/>
          </a:p>
        </p:txBody>
      </p:sp>
      <p:grpSp>
        <p:nvGrpSpPr>
          <p:cNvPr id="1351" name="Google Shape;1351;p27"/>
          <p:cNvGrpSpPr/>
          <p:nvPr/>
        </p:nvGrpSpPr>
        <p:grpSpPr>
          <a:xfrm>
            <a:off x="-2255105" y="4433249"/>
            <a:ext cx="4477807" cy="839588"/>
            <a:chOff x="3098100" y="3849750"/>
            <a:chExt cx="940775" cy="270425"/>
          </a:xfrm>
        </p:grpSpPr>
        <p:sp>
          <p:nvSpPr>
            <p:cNvPr id="1352" name="Google Shape;1352;p27"/>
            <p:cNvSpPr/>
            <p:nvPr/>
          </p:nvSpPr>
          <p:spPr>
            <a:xfrm>
              <a:off x="3304800" y="3882975"/>
              <a:ext cx="665525" cy="237200"/>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a:off x="4038601" y="-137099"/>
            <a:ext cx="5314951" cy="5357097"/>
            <a:chOff x="4038601" y="-137099"/>
            <a:chExt cx="5314951" cy="5357097"/>
          </a:xfrm>
        </p:grpSpPr>
        <p:grpSp>
          <p:nvGrpSpPr>
            <p:cNvPr id="1356" name="Google Shape;1356;p27"/>
            <p:cNvGrpSpPr/>
            <p:nvPr/>
          </p:nvGrpSpPr>
          <p:grpSpPr>
            <a:xfrm>
              <a:off x="5827386" y="-55175"/>
              <a:ext cx="3400978" cy="5274667"/>
              <a:chOff x="5827590" y="0"/>
              <a:chExt cx="3316410" cy="5143508"/>
            </a:xfrm>
          </p:grpSpPr>
          <p:sp>
            <p:nvSpPr>
              <p:cNvPr id="1357" name="Google Shape;1357;p27"/>
              <p:cNvSpPr/>
              <p:nvPr/>
            </p:nvSpPr>
            <p:spPr>
              <a:xfrm flipH="1">
                <a:off x="8348056" y="1053597"/>
                <a:ext cx="795944" cy="1305112"/>
              </a:xfrm>
              <a:custGeom>
                <a:avLst/>
                <a:gdLst/>
                <a:ahLst/>
                <a:cxnLst/>
                <a:rect l="l" t="t" r="r" b="b"/>
                <a:pathLst>
                  <a:path w="5959" h="9771" extrusionOk="0">
                    <a:moveTo>
                      <a:pt x="0" y="0"/>
                    </a:moveTo>
                    <a:lnTo>
                      <a:pt x="0" y="9498"/>
                    </a:lnTo>
                    <a:cubicBezTo>
                      <a:pt x="653" y="9672"/>
                      <a:pt x="1323" y="9770"/>
                      <a:pt x="1997" y="9770"/>
                    </a:cubicBezTo>
                    <a:cubicBezTo>
                      <a:pt x="2140" y="9770"/>
                      <a:pt x="2283" y="9766"/>
                      <a:pt x="2426" y="9757"/>
                    </a:cubicBezTo>
                    <a:cubicBezTo>
                      <a:pt x="3567" y="9685"/>
                      <a:pt x="4705" y="9297"/>
                      <a:pt x="5631" y="8632"/>
                    </a:cubicBezTo>
                    <a:cubicBezTo>
                      <a:pt x="5802" y="7917"/>
                      <a:pt x="5931" y="7198"/>
                      <a:pt x="5938" y="6473"/>
                    </a:cubicBezTo>
                    <a:cubicBezTo>
                      <a:pt x="5958" y="4524"/>
                      <a:pt x="5035" y="2586"/>
                      <a:pt x="3510" y="1370"/>
                    </a:cubicBezTo>
                    <a:cubicBezTo>
                      <a:pt x="2511" y="576"/>
                      <a:pt x="1271" y="106"/>
                      <a:pt x="0" y="0"/>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flipH="1">
                <a:off x="8079981" y="0"/>
                <a:ext cx="1064019" cy="2206710"/>
              </a:xfrm>
              <a:custGeom>
                <a:avLst/>
                <a:gdLst/>
                <a:ahLst/>
                <a:cxnLst/>
                <a:rect l="l" t="t" r="r" b="b"/>
                <a:pathLst>
                  <a:path w="7966" h="16521" extrusionOk="0">
                    <a:moveTo>
                      <a:pt x="945" y="1"/>
                    </a:moveTo>
                    <a:cubicBezTo>
                      <a:pt x="632" y="1"/>
                      <a:pt x="316" y="22"/>
                      <a:pt x="0" y="56"/>
                    </a:cubicBezTo>
                    <a:lnTo>
                      <a:pt x="0" y="7888"/>
                    </a:lnTo>
                    <a:cubicBezTo>
                      <a:pt x="1271" y="7994"/>
                      <a:pt x="2511" y="8464"/>
                      <a:pt x="3510" y="9258"/>
                    </a:cubicBezTo>
                    <a:cubicBezTo>
                      <a:pt x="5035" y="10474"/>
                      <a:pt x="5958" y="12412"/>
                      <a:pt x="5938" y="14361"/>
                    </a:cubicBezTo>
                    <a:cubicBezTo>
                      <a:pt x="5931" y="15086"/>
                      <a:pt x="5802" y="15805"/>
                      <a:pt x="5631" y="16520"/>
                    </a:cubicBezTo>
                    <a:cubicBezTo>
                      <a:pt x="6098" y="16184"/>
                      <a:pt x="6510" y="15778"/>
                      <a:pt x="6841" y="15305"/>
                    </a:cubicBezTo>
                    <a:cubicBezTo>
                      <a:pt x="7826" y="13888"/>
                      <a:pt x="7966" y="11871"/>
                      <a:pt x="7005" y="10440"/>
                    </a:cubicBezTo>
                    <a:cubicBezTo>
                      <a:pt x="6401" y="9537"/>
                      <a:pt x="5451" y="8937"/>
                      <a:pt x="4661" y="8191"/>
                    </a:cubicBezTo>
                    <a:cubicBezTo>
                      <a:pt x="3870" y="7445"/>
                      <a:pt x="3203" y="6389"/>
                      <a:pt x="3438" y="5330"/>
                    </a:cubicBezTo>
                    <a:cubicBezTo>
                      <a:pt x="3618" y="4519"/>
                      <a:pt x="4296" y="3882"/>
                      <a:pt x="4470" y="3071"/>
                    </a:cubicBezTo>
                    <a:cubicBezTo>
                      <a:pt x="4729" y="1848"/>
                      <a:pt x="3717" y="646"/>
                      <a:pt x="2535" y="240"/>
                    </a:cubicBezTo>
                    <a:cubicBezTo>
                      <a:pt x="2021" y="65"/>
                      <a:pt x="1487" y="1"/>
                      <a:pt x="9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7"/>
              <p:cNvSpPr/>
              <p:nvPr/>
            </p:nvSpPr>
            <p:spPr>
              <a:xfrm flipH="1">
                <a:off x="5827590" y="2206571"/>
                <a:ext cx="3316410" cy="2936937"/>
              </a:xfrm>
              <a:custGeom>
                <a:avLst/>
                <a:gdLst/>
                <a:ahLst/>
                <a:cxnLst/>
                <a:rect l="l" t="t" r="r" b="b"/>
                <a:pathLst>
                  <a:path w="24829" h="21988" extrusionOk="0">
                    <a:moveTo>
                      <a:pt x="5631" y="0"/>
                    </a:moveTo>
                    <a:lnTo>
                      <a:pt x="5631" y="0"/>
                    </a:lnTo>
                    <a:cubicBezTo>
                      <a:pt x="4705" y="665"/>
                      <a:pt x="3567" y="1053"/>
                      <a:pt x="2426" y="1125"/>
                    </a:cubicBezTo>
                    <a:cubicBezTo>
                      <a:pt x="2283" y="1134"/>
                      <a:pt x="2140" y="1138"/>
                      <a:pt x="1997" y="1138"/>
                    </a:cubicBezTo>
                    <a:cubicBezTo>
                      <a:pt x="1323" y="1138"/>
                      <a:pt x="653" y="1040"/>
                      <a:pt x="0" y="866"/>
                    </a:cubicBezTo>
                    <a:lnTo>
                      <a:pt x="0" y="21988"/>
                    </a:lnTo>
                    <a:lnTo>
                      <a:pt x="23881" y="21988"/>
                    </a:lnTo>
                    <a:cubicBezTo>
                      <a:pt x="24157" y="21442"/>
                      <a:pt x="24372" y="20874"/>
                      <a:pt x="24471" y="20264"/>
                    </a:cubicBezTo>
                    <a:cubicBezTo>
                      <a:pt x="24829" y="18036"/>
                      <a:pt x="23483" y="15801"/>
                      <a:pt x="21647" y="14486"/>
                    </a:cubicBezTo>
                    <a:cubicBezTo>
                      <a:pt x="19807" y="13175"/>
                      <a:pt x="17552" y="12616"/>
                      <a:pt x="15337" y="12162"/>
                    </a:cubicBezTo>
                    <a:cubicBezTo>
                      <a:pt x="13123" y="11709"/>
                      <a:pt x="10857" y="11328"/>
                      <a:pt x="8848" y="10296"/>
                    </a:cubicBezTo>
                    <a:cubicBezTo>
                      <a:pt x="6837" y="9267"/>
                      <a:pt x="5083" y="7445"/>
                      <a:pt x="4783" y="5206"/>
                    </a:cubicBezTo>
                    <a:cubicBezTo>
                      <a:pt x="4548" y="3452"/>
                      <a:pt x="5213" y="1738"/>
                      <a:pt x="5631"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0" name="Google Shape;1360;p27"/>
            <p:cNvPicPr preferRelativeResize="0"/>
            <p:nvPr/>
          </p:nvPicPr>
          <p:blipFill>
            <a:blip r:embed="rId2">
              <a:alphaModFix/>
            </a:blip>
            <a:stretch>
              <a:fillRect/>
            </a:stretch>
          </p:blipFill>
          <p:spPr>
            <a:xfrm>
              <a:off x="6162675" y="-137099"/>
              <a:ext cx="3190877" cy="1794852"/>
            </a:xfrm>
            <a:prstGeom prst="rect">
              <a:avLst/>
            </a:prstGeom>
            <a:noFill/>
            <a:ln>
              <a:noFill/>
            </a:ln>
          </p:spPr>
        </p:pic>
        <p:pic>
          <p:nvPicPr>
            <p:cNvPr id="1361" name="Google Shape;1361;p27"/>
            <p:cNvPicPr preferRelativeResize="0"/>
            <p:nvPr/>
          </p:nvPicPr>
          <p:blipFill>
            <a:blip r:embed="rId3">
              <a:alphaModFix/>
            </a:blip>
            <a:stretch>
              <a:fillRect/>
            </a:stretch>
          </p:blipFill>
          <p:spPr>
            <a:xfrm>
              <a:off x="4038601" y="2247600"/>
              <a:ext cx="5284301" cy="2972398"/>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3_1_2">
    <p:spTree>
      <p:nvGrpSpPr>
        <p:cNvPr id="1" name="Shape 1376"/>
        <p:cNvGrpSpPr/>
        <p:nvPr/>
      </p:nvGrpSpPr>
      <p:grpSpPr>
        <a:xfrm>
          <a:off x="0" y="0"/>
          <a:ext cx="0" cy="0"/>
          <a:chOff x="0" y="0"/>
          <a:chExt cx="0" cy="0"/>
        </a:xfrm>
      </p:grpSpPr>
      <p:sp>
        <p:nvSpPr>
          <p:cNvPr id="1377" name="Google Shape;1377;p29"/>
          <p:cNvSpPr txBox="1">
            <a:spLocks noGrp="1"/>
          </p:cNvSpPr>
          <p:nvPr>
            <p:ph type="title"/>
          </p:nvPr>
        </p:nvSpPr>
        <p:spPr>
          <a:xfrm>
            <a:off x="914400" y="504464"/>
            <a:ext cx="7315200" cy="54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124D"/>
              </a:buClr>
              <a:buSzPts val="3000"/>
              <a:buNone/>
              <a:defRPr/>
            </a:lvl1pPr>
            <a:lvl2pPr lvl="1" rtl="0">
              <a:spcBef>
                <a:spcPts val="0"/>
              </a:spcBef>
              <a:spcAft>
                <a:spcPts val="0"/>
              </a:spcAft>
              <a:buClr>
                <a:srgbClr val="20124D"/>
              </a:buClr>
              <a:buSzPts val="3000"/>
              <a:buNone/>
              <a:defRPr>
                <a:solidFill>
                  <a:srgbClr val="20124D"/>
                </a:solidFill>
              </a:defRPr>
            </a:lvl2pPr>
            <a:lvl3pPr lvl="2" rtl="0">
              <a:spcBef>
                <a:spcPts val="0"/>
              </a:spcBef>
              <a:spcAft>
                <a:spcPts val="0"/>
              </a:spcAft>
              <a:buClr>
                <a:srgbClr val="20124D"/>
              </a:buClr>
              <a:buSzPts val="3000"/>
              <a:buNone/>
              <a:defRPr>
                <a:solidFill>
                  <a:srgbClr val="20124D"/>
                </a:solidFill>
              </a:defRPr>
            </a:lvl3pPr>
            <a:lvl4pPr lvl="3" rtl="0">
              <a:spcBef>
                <a:spcPts val="0"/>
              </a:spcBef>
              <a:spcAft>
                <a:spcPts val="0"/>
              </a:spcAft>
              <a:buClr>
                <a:srgbClr val="20124D"/>
              </a:buClr>
              <a:buSzPts val="3000"/>
              <a:buNone/>
              <a:defRPr>
                <a:solidFill>
                  <a:srgbClr val="20124D"/>
                </a:solidFill>
              </a:defRPr>
            </a:lvl4pPr>
            <a:lvl5pPr lvl="4" rtl="0">
              <a:spcBef>
                <a:spcPts val="0"/>
              </a:spcBef>
              <a:spcAft>
                <a:spcPts val="0"/>
              </a:spcAft>
              <a:buClr>
                <a:srgbClr val="20124D"/>
              </a:buClr>
              <a:buSzPts val="3000"/>
              <a:buNone/>
              <a:defRPr>
                <a:solidFill>
                  <a:srgbClr val="20124D"/>
                </a:solidFill>
              </a:defRPr>
            </a:lvl5pPr>
            <a:lvl6pPr lvl="5" rtl="0">
              <a:spcBef>
                <a:spcPts val="0"/>
              </a:spcBef>
              <a:spcAft>
                <a:spcPts val="0"/>
              </a:spcAft>
              <a:buClr>
                <a:srgbClr val="20124D"/>
              </a:buClr>
              <a:buSzPts val="3000"/>
              <a:buNone/>
              <a:defRPr>
                <a:solidFill>
                  <a:srgbClr val="20124D"/>
                </a:solidFill>
              </a:defRPr>
            </a:lvl6pPr>
            <a:lvl7pPr lvl="6" rtl="0">
              <a:spcBef>
                <a:spcPts val="0"/>
              </a:spcBef>
              <a:spcAft>
                <a:spcPts val="0"/>
              </a:spcAft>
              <a:buClr>
                <a:srgbClr val="20124D"/>
              </a:buClr>
              <a:buSzPts val="3000"/>
              <a:buNone/>
              <a:defRPr>
                <a:solidFill>
                  <a:srgbClr val="20124D"/>
                </a:solidFill>
              </a:defRPr>
            </a:lvl7pPr>
            <a:lvl8pPr lvl="7" rtl="0">
              <a:spcBef>
                <a:spcPts val="0"/>
              </a:spcBef>
              <a:spcAft>
                <a:spcPts val="0"/>
              </a:spcAft>
              <a:buClr>
                <a:srgbClr val="20124D"/>
              </a:buClr>
              <a:buSzPts val="3000"/>
              <a:buNone/>
              <a:defRPr>
                <a:solidFill>
                  <a:srgbClr val="20124D"/>
                </a:solidFill>
              </a:defRPr>
            </a:lvl8pPr>
            <a:lvl9pPr lvl="8" rtl="0">
              <a:spcBef>
                <a:spcPts val="0"/>
              </a:spcBef>
              <a:spcAft>
                <a:spcPts val="0"/>
              </a:spcAft>
              <a:buClr>
                <a:srgbClr val="20124D"/>
              </a:buClr>
              <a:buSzPts val="3000"/>
              <a:buNone/>
              <a:defRPr>
                <a:solidFill>
                  <a:srgbClr val="20124D"/>
                </a:solidFill>
              </a:defRPr>
            </a:lvl9pPr>
          </a:lstStyle>
          <a:p>
            <a:endParaRPr/>
          </a:p>
        </p:txBody>
      </p:sp>
      <p:grpSp>
        <p:nvGrpSpPr>
          <p:cNvPr id="1378" name="Google Shape;1378;p29"/>
          <p:cNvGrpSpPr/>
          <p:nvPr/>
        </p:nvGrpSpPr>
        <p:grpSpPr>
          <a:xfrm>
            <a:off x="6820200" y="-775628"/>
            <a:ext cx="2733576" cy="1948491"/>
            <a:chOff x="6820200" y="-775628"/>
            <a:chExt cx="2733576" cy="1948491"/>
          </a:xfrm>
        </p:grpSpPr>
        <p:pic>
          <p:nvPicPr>
            <p:cNvPr id="1379" name="Google Shape;1379;p29"/>
            <p:cNvPicPr preferRelativeResize="0"/>
            <p:nvPr/>
          </p:nvPicPr>
          <p:blipFill>
            <a:blip r:embed="rId2">
              <a:alphaModFix/>
            </a:blip>
            <a:stretch>
              <a:fillRect/>
            </a:stretch>
          </p:blipFill>
          <p:spPr>
            <a:xfrm>
              <a:off x="6820200" y="-775628"/>
              <a:ext cx="2733576" cy="1537624"/>
            </a:xfrm>
            <a:prstGeom prst="rect">
              <a:avLst/>
            </a:prstGeom>
            <a:noFill/>
            <a:ln>
              <a:noFill/>
            </a:ln>
          </p:spPr>
        </p:pic>
        <p:grpSp>
          <p:nvGrpSpPr>
            <p:cNvPr id="1380" name="Google Shape;1380;p29"/>
            <p:cNvGrpSpPr/>
            <p:nvPr/>
          </p:nvGrpSpPr>
          <p:grpSpPr>
            <a:xfrm>
              <a:off x="7971350" y="-76206"/>
              <a:ext cx="1248849" cy="1249070"/>
              <a:chOff x="4566375" y="4123125"/>
              <a:chExt cx="565525" cy="565625"/>
            </a:xfrm>
          </p:grpSpPr>
          <p:sp>
            <p:nvSpPr>
              <p:cNvPr id="1381" name="Google Shape;1381;p29"/>
              <p:cNvSpPr/>
              <p:nvPr/>
            </p:nvSpPr>
            <p:spPr>
              <a:xfrm>
                <a:off x="4566375" y="4123125"/>
                <a:ext cx="565525" cy="565625"/>
              </a:xfrm>
              <a:custGeom>
                <a:avLst/>
                <a:gdLst/>
                <a:ahLst/>
                <a:cxnLst/>
                <a:rect l="l" t="t" r="r" b="b"/>
                <a:pathLst>
                  <a:path w="22621" h="22625" extrusionOk="0">
                    <a:moveTo>
                      <a:pt x="0" y="1"/>
                    </a:moveTo>
                    <a:lnTo>
                      <a:pt x="0" y="5911"/>
                    </a:lnTo>
                    <a:cubicBezTo>
                      <a:pt x="511" y="8092"/>
                      <a:pt x="1547" y="10275"/>
                      <a:pt x="3540" y="11314"/>
                    </a:cubicBezTo>
                    <a:cubicBezTo>
                      <a:pt x="6922" y="13074"/>
                      <a:pt x="8863" y="13333"/>
                      <a:pt x="10258" y="13333"/>
                    </a:cubicBezTo>
                    <a:cubicBezTo>
                      <a:pt x="10645" y="13333"/>
                      <a:pt x="10989" y="13313"/>
                      <a:pt x="11311" y="13300"/>
                    </a:cubicBezTo>
                    <a:cubicBezTo>
                      <a:pt x="11443" y="13295"/>
                      <a:pt x="11572" y="13292"/>
                      <a:pt x="11699" y="13292"/>
                    </a:cubicBezTo>
                    <a:cubicBezTo>
                      <a:pt x="19177" y="13292"/>
                      <a:pt x="18328" y="22209"/>
                      <a:pt x="21544" y="22625"/>
                    </a:cubicBezTo>
                    <a:lnTo>
                      <a:pt x="22621" y="22625"/>
                    </a:lnTo>
                    <a:lnTo>
                      <a:pt x="22621" y="1"/>
                    </a:lnTo>
                    <a:close/>
                  </a:path>
                </a:pathLst>
              </a:custGeom>
              <a:solidFill>
                <a:srgbClr val="FFE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4575400" y="4123125"/>
                <a:ext cx="556500" cy="428500"/>
              </a:xfrm>
              <a:custGeom>
                <a:avLst/>
                <a:gdLst/>
                <a:ahLst/>
                <a:cxnLst/>
                <a:rect l="l" t="t" r="r" b="b"/>
                <a:pathLst>
                  <a:path w="22260" h="17140" extrusionOk="0">
                    <a:moveTo>
                      <a:pt x="982" y="1"/>
                    </a:moveTo>
                    <a:cubicBezTo>
                      <a:pt x="498" y="2099"/>
                      <a:pt x="1" y="6644"/>
                      <a:pt x="4004" y="8776"/>
                    </a:cubicBezTo>
                    <a:cubicBezTo>
                      <a:pt x="9307" y="11607"/>
                      <a:pt x="14728" y="9249"/>
                      <a:pt x="16376" y="12609"/>
                    </a:cubicBezTo>
                    <a:cubicBezTo>
                      <a:pt x="17722" y="15343"/>
                      <a:pt x="19573" y="17139"/>
                      <a:pt x="21583" y="17139"/>
                    </a:cubicBezTo>
                    <a:cubicBezTo>
                      <a:pt x="21807" y="17139"/>
                      <a:pt x="22033" y="17117"/>
                      <a:pt x="22260" y="17071"/>
                    </a:cubicBezTo>
                    <a:lnTo>
                      <a:pt x="22260"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a:off x="4932850" y="4123125"/>
                <a:ext cx="194025" cy="75100"/>
              </a:xfrm>
              <a:custGeom>
                <a:avLst/>
                <a:gdLst/>
                <a:ahLst/>
                <a:cxnLst/>
                <a:rect l="l" t="t" r="r" b="b"/>
                <a:pathLst>
                  <a:path w="7761" h="3004" extrusionOk="0">
                    <a:moveTo>
                      <a:pt x="324" y="1"/>
                    </a:moveTo>
                    <a:cubicBezTo>
                      <a:pt x="151" y="300"/>
                      <a:pt x="1" y="798"/>
                      <a:pt x="239" y="1489"/>
                    </a:cubicBezTo>
                    <a:cubicBezTo>
                      <a:pt x="536" y="2352"/>
                      <a:pt x="1622" y="3004"/>
                      <a:pt x="2776" y="3004"/>
                    </a:cubicBezTo>
                    <a:cubicBezTo>
                      <a:pt x="3239" y="3004"/>
                      <a:pt x="3712" y="2899"/>
                      <a:pt x="4150" y="2661"/>
                    </a:cubicBezTo>
                    <a:cubicBezTo>
                      <a:pt x="5676" y="1826"/>
                      <a:pt x="6292" y="1210"/>
                      <a:pt x="6947" y="1012"/>
                    </a:cubicBezTo>
                    <a:cubicBezTo>
                      <a:pt x="7359" y="886"/>
                      <a:pt x="7761" y="402"/>
                      <a:pt x="7413" y="1"/>
                    </a:cubicBez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4836025" y="4582925"/>
                <a:ext cx="124500" cy="87550"/>
              </a:xfrm>
              <a:custGeom>
                <a:avLst/>
                <a:gdLst/>
                <a:ahLst/>
                <a:cxnLst/>
                <a:rect l="l" t="t" r="r" b="b"/>
                <a:pathLst>
                  <a:path w="4980" h="3502" extrusionOk="0">
                    <a:moveTo>
                      <a:pt x="2355" y="0"/>
                    </a:moveTo>
                    <a:cubicBezTo>
                      <a:pt x="1993" y="0"/>
                      <a:pt x="1597" y="92"/>
                      <a:pt x="1179" y="304"/>
                    </a:cubicBezTo>
                    <a:cubicBezTo>
                      <a:pt x="1179" y="304"/>
                      <a:pt x="0" y="965"/>
                      <a:pt x="395" y="2283"/>
                    </a:cubicBezTo>
                    <a:cubicBezTo>
                      <a:pt x="626" y="3060"/>
                      <a:pt x="1728" y="3502"/>
                      <a:pt x="2740" y="3502"/>
                    </a:cubicBezTo>
                    <a:cubicBezTo>
                      <a:pt x="3447" y="3502"/>
                      <a:pt x="4110" y="3286"/>
                      <a:pt x="4401" y="2818"/>
                    </a:cubicBezTo>
                    <a:cubicBezTo>
                      <a:pt x="4980" y="1883"/>
                      <a:pt x="4003" y="0"/>
                      <a:pt x="2355" y="0"/>
                    </a:cubicBezTo>
                    <a:close/>
                  </a:path>
                </a:pathLst>
              </a:custGeom>
              <a:solidFill>
                <a:srgbClr val="FCC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5" name="Google Shape;1385;p29"/>
          <p:cNvGrpSpPr/>
          <p:nvPr/>
        </p:nvGrpSpPr>
        <p:grpSpPr>
          <a:xfrm>
            <a:off x="-124850" y="3209925"/>
            <a:ext cx="2622160" cy="2514600"/>
            <a:chOff x="-124850" y="3209925"/>
            <a:chExt cx="2622160" cy="2514600"/>
          </a:xfrm>
        </p:grpSpPr>
        <p:grpSp>
          <p:nvGrpSpPr>
            <p:cNvPr id="1386" name="Google Shape;1386;p29"/>
            <p:cNvGrpSpPr/>
            <p:nvPr/>
          </p:nvGrpSpPr>
          <p:grpSpPr>
            <a:xfrm rot="5400000">
              <a:off x="380886" y="3067041"/>
              <a:ext cx="1659337" cy="2573510"/>
              <a:chOff x="5827590" y="0"/>
              <a:chExt cx="3316410" cy="5143508"/>
            </a:xfrm>
          </p:grpSpPr>
          <p:sp>
            <p:nvSpPr>
              <p:cNvPr id="1387" name="Google Shape;1387;p29"/>
              <p:cNvSpPr/>
              <p:nvPr/>
            </p:nvSpPr>
            <p:spPr>
              <a:xfrm flipH="1">
                <a:off x="8348056" y="1053597"/>
                <a:ext cx="795944" cy="1305112"/>
              </a:xfrm>
              <a:custGeom>
                <a:avLst/>
                <a:gdLst/>
                <a:ahLst/>
                <a:cxnLst/>
                <a:rect l="l" t="t" r="r" b="b"/>
                <a:pathLst>
                  <a:path w="5959" h="9771" extrusionOk="0">
                    <a:moveTo>
                      <a:pt x="0" y="0"/>
                    </a:moveTo>
                    <a:lnTo>
                      <a:pt x="0" y="9498"/>
                    </a:lnTo>
                    <a:cubicBezTo>
                      <a:pt x="653" y="9672"/>
                      <a:pt x="1323" y="9770"/>
                      <a:pt x="1997" y="9770"/>
                    </a:cubicBezTo>
                    <a:cubicBezTo>
                      <a:pt x="2140" y="9770"/>
                      <a:pt x="2283" y="9766"/>
                      <a:pt x="2426" y="9757"/>
                    </a:cubicBezTo>
                    <a:cubicBezTo>
                      <a:pt x="3567" y="9685"/>
                      <a:pt x="4705" y="9297"/>
                      <a:pt x="5631" y="8632"/>
                    </a:cubicBezTo>
                    <a:cubicBezTo>
                      <a:pt x="5802" y="7917"/>
                      <a:pt x="5931" y="7198"/>
                      <a:pt x="5938" y="6473"/>
                    </a:cubicBezTo>
                    <a:cubicBezTo>
                      <a:pt x="5958" y="4524"/>
                      <a:pt x="5035" y="2586"/>
                      <a:pt x="3510" y="1370"/>
                    </a:cubicBezTo>
                    <a:cubicBezTo>
                      <a:pt x="2511" y="576"/>
                      <a:pt x="1271" y="106"/>
                      <a:pt x="0" y="0"/>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flipH="1">
                <a:off x="8079981" y="0"/>
                <a:ext cx="1064019" cy="2206710"/>
              </a:xfrm>
              <a:custGeom>
                <a:avLst/>
                <a:gdLst/>
                <a:ahLst/>
                <a:cxnLst/>
                <a:rect l="l" t="t" r="r" b="b"/>
                <a:pathLst>
                  <a:path w="7966" h="16521" extrusionOk="0">
                    <a:moveTo>
                      <a:pt x="945" y="1"/>
                    </a:moveTo>
                    <a:cubicBezTo>
                      <a:pt x="632" y="1"/>
                      <a:pt x="316" y="22"/>
                      <a:pt x="0" y="56"/>
                    </a:cubicBezTo>
                    <a:lnTo>
                      <a:pt x="0" y="7888"/>
                    </a:lnTo>
                    <a:cubicBezTo>
                      <a:pt x="1271" y="7994"/>
                      <a:pt x="2511" y="8464"/>
                      <a:pt x="3510" y="9258"/>
                    </a:cubicBezTo>
                    <a:cubicBezTo>
                      <a:pt x="5035" y="10474"/>
                      <a:pt x="5958" y="12412"/>
                      <a:pt x="5938" y="14361"/>
                    </a:cubicBezTo>
                    <a:cubicBezTo>
                      <a:pt x="5931" y="15086"/>
                      <a:pt x="5802" y="15805"/>
                      <a:pt x="5631" y="16520"/>
                    </a:cubicBezTo>
                    <a:cubicBezTo>
                      <a:pt x="6098" y="16184"/>
                      <a:pt x="6510" y="15778"/>
                      <a:pt x="6841" y="15305"/>
                    </a:cubicBezTo>
                    <a:cubicBezTo>
                      <a:pt x="7826" y="13888"/>
                      <a:pt x="7966" y="11871"/>
                      <a:pt x="7005" y="10440"/>
                    </a:cubicBezTo>
                    <a:cubicBezTo>
                      <a:pt x="6401" y="9537"/>
                      <a:pt x="5451" y="8937"/>
                      <a:pt x="4661" y="8191"/>
                    </a:cubicBezTo>
                    <a:cubicBezTo>
                      <a:pt x="3870" y="7445"/>
                      <a:pt x="3203" y="6389"/>
                      <a:pt x="3438" y="5330"/>
                    </a:cubicBezTo>
                    <a:cubicBezTo>
                      <a:pt x="3618" y="4519"/>
                      <a:pt x="4296" y="3882"/>
                      <a:pt x="4470" y="3071"/>
                    </a:cubicBezTo>
                    <a:cubicBezTo>
                      <a:pt x="4729" y="1848"/>
                      <a:pt x="3717" y="646"/>
                      <a:pt x="2535" y="240"/>
                    </a:cubicBezTo>
                    <a:cubicBezTo>
                      <a:pt x="2021" y="65"/>
                      <a:pt x="1487" y="1"/>
                      <a:pt x="9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flipH="1">
                <a:off x="5827590" y="2206571"/>
                <a:ext cx="3316410" cy="2936937"/>
              </a:xfrm>
              <a:custGeom>
                <a:avLst/>
                <a:gdLst/>
                <a:ahLst/>
                <a:cxnLst/>
                <a:rect l="l" t="t" r="r" b="b"/>
                <a:pathLst>
                  <a:path w="24829" h="21988" extrusionOk="0">
                    <a:moveTo>
                      <a:pt x="5631" y="0"/>
                    </a:moveTo>
                    <a:lnTo>
                      <a:pt x="5631" y="0"/>
                    </a:lnTo>
                    <a:cubicBezTo>
                      <a:pt x="4705" y="665"/>
                      <a:pt x="3567" y="1053"/>
                      <a:pt x="2426" y="1125"/>
                    </a:cubicBezTo>
                    <a:cubicBezTo>
                      <a:pt x="2283" y="1134"/>
                      <a:pt x="2140" y="1138"/>
                      <a:pt x="1997" y="1138"/>
                    </a:cubicBezTo>
                    <a:cubicBezTo>
                      <a:pt x="1323" y="1138"/>
                      <a:pt x="653" y="1040"/>
                      <a:pt x="0" y="866"/>
                    </a:cubicBezTo>
                    <a:lnTo>
                      <a:pt x="0" y="21988"/>
                    </a:lnTo>
                    <a:lnTo>
                      <a:pt x="23881" y="21988"/>
                    </a:lnTo>
                    <a:cubicBezTo>
                      <a:pt x="24157" y="21442"/>
                      <a:pt x="24372" y="20874"/>
                      <a:pt x="24471" y="20264"/>
                    </a:cubicBezTo>
                    <a:cubicBezTo>
                      <a:pt x="24829" y="18036"/>
                      <a:pt x="23483" y="15801"/>
                      <a:pt x="21647" y="14486"/>
                    </a:cubicBezTo>
                    <a:cubicBezTo>
                      <a:pt x="19807" y="13175"/>
                      <a:pt x="17552" y="12616"/>
                      <a:pt x="15337" y="12162"/>
                    </a:cubicBezTo>
                    <a:cubicBezTo>
                      <a:pt x="13123" y="11709"/>
                      <a:pt x="10857" y="11328"/>
                      <a:pt x="8848" y="10296"/>
                    </a:cubicBezTo>
                    <a:cubicBezTo>
                      <a:pt x="6837" y="9267"/>
                      <a:pt x="5083" y="7445"/>
                      <a:pt x="4783" y="5206"/>
                    </a:cubicBezTo>
                    <a:cubicBezTo>
                      <a:pt x="4548" y="3452"/>
                      <a:pt x="5213" y="1738"/>
                      <a:pt x="5631"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0" name="Google Shape;1390;p29"/>
            <p:cNvPicPr preferRelativeResize="0"/>
            <p:nvPr/>
          </p:nvPicPr>
          <p:blipFill>
            <a:blip r:embed="rId3">
              <a:alphaModFix/>
            </a:blip>
            <a:stretch>
              <a:fillRect/>
            </a:stretch>
          </p:blipFill>
          <p:spPr>
            <a:xfrm rot="5400000">
              <a:off x="-1130338" y="4215413"/>
              <a:ext cx="2514600" cy="503625"/>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_ONLY_2_1">
    <p:bg>
      <p:bgPr>
        <a:solidFill>
          <a:srgbClr val="FFFFFF"/>
        </a:solidFill>
        <a:effectLst/>
      </p:bgPr>
    </p:bg>
    <p:spTree>
      <p:nvGrpSpPr>
        <p:cNvPr id="1" name="Shape 1401"/>
        <p:cNvGrpSpPr/>
        <p:nvPr/>
      </p:nvGrpSpPr>
      <p:grpSpPr>
        <a:xfrm>
          <a:off x="0" y="0"/>
          <a:ext cx="0" cy="0"/>
          <a:chOff x="0" y="0"/>
          <a:chExt cx="0" cy="0"/>
        </a:xfrm>
      </p:grpSpPr>
      <p:sp>
        <p:nvSpPr>
          <p:cNvPr id="1402" name="Google Shape;1402;p31"/>
          <p:cNvSpPr txBox="1">
            <a:spLocks noGrp="1"/>
          </p:cNvSpPr>
          <p:nvPr>
            <p:ph type="title"/>
          </p:nvPr>
        </p:nvSpPr>
        <p:spPr>
          <a:xfrm>
            <a:off x="914400" y="506399"/>
            <a:ext cx="7315200" cy="54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124D"/>
              </a:buClr>
              <a:buSzPts val="3000"/>
              <a:buNone/>
              <a:defRPr/>
            </a:lvl1pPr>
            <a:lvl2pPr lvl="1" rtl="0">
              <a:spcBef>
                <a:spcPts val="0"/>
              </a:spcBef>
              <a:spcAft>
                <a:spcPts val="0"/>
              </a:spcAft>
              <a:buClr>
                <a:srgbClr val="20124D"/>
              </a:buClr>
              <a:buSzPts val="3000"/>
              <a:buNone/>
              <a:defRPr>
                <a:solidFill>
                  <a:srgbClr val="20124D"/>
                </a:solidFill>
              </a:defRPr>
            </a:lvl2pPr>
            <a:lvl3pPr lvl="2" rtl="0">
              <a:spcBef>
                <a:spcPts val="0"/>
              </a:spcBef>
              <a:spcAft>
                <a:spcPts val="0"/>
              </a:spcAft>
              <a:buClr>
                <a:srgbClr val="20124D"/>
              </a:buClr>
              <a:buSzPts val="3000"/>
              <a:buNone/>
              <a:defRPr>
                <a:solidFill>
                  <a:srgbClr val="20124D"/>
                </a:solidFill>
              </a:defRPr>
            </a:lvl3pPr>
            <a:lvl4pPr lvl="3" rtl="0">
              <a:spcBef>
                <a:spcPts val="0"/>
              </a:spcBef>
              <a:spcAft>
                <a:spcPts val="0"/>
              </a:spcAft>
              <a:buClr>
                <a:srgbClr val="20124D"/>
              </a:buClr>
              <a:buSzPts val="3000"/>
              <a:buNone/>
              <a:defRPr>
                <a:solidFill>
                  <a:srgbClr val="20124D"/>
                </a:solidFill>
              </a:defRPr>
            </a:lvl4pPr>
            <a:lvl5pPr lvl="4" rtl="0">
              <a:spcBef>
                <a:spcPts val="0"/>
              </a:spcBef>
              <a:spcAft>
                <a:spcPts val="0"/>
              </a:spcAft>
              <a:buClr>
                <a:srgbClr val="20124D"/>
              </a:buClr>
              <a:buSzPts val="3000"/>
              <a:buNone/>
              <a:defRPr>
                <a:solidFill>
                  <a:srgbClr val="20124D"/>
                </a:solidFill>
              </a:defRPr>
            </a:lvl5pPr>
            <a:lvl6pPr lvl="5" rtl="0">
              <a:spcBef>
                <a:spcPts val="0"/>
              </a:spcBef>
              <a:spcAft>
                <a:spcPts val="0"/>
              </a:spcAft>
              <a:buClr>
                <a:srgbClr val="20124D"/>
              </a:buClr>
              <a:buSzPts val="3000"/>
              <a:buNone/>
              <a:defRPr>
                <a:solidFill>
                  <a:srgbClr val="20124D"/>
                </a:solidFill>
              </a:defRPr>
            </a:lvl6pPr>
            <a:lvl7pPr lvl="6" rtl="0">
              <a:spcBef>
                <a:spcPts val="0"/>
              </a:spcBef>
              <a:spcAft>
                <a:spcPts val="0"/>
              </a:spcAft>
              <a:buClr>
                <a:srgbClr val="20124D"/>
              </a:buClr>
              <a:buSzPts val="3000"/>
              <a:buNone/>
              <a:defRPr>
                <a:solidFill>
                  <a:srgbClr val="20124D"/>
                </a:solidFill>
              </a:defRPr>
            </a:lvl7pPr>
            <a:lvl8pPr lvl="7" rtl="0">
              <a:spcBef>
                <a:spcPts val="0"/>
              </a:spcBef>
              <a:spcAft>
                <a:spcPts val="0"/>
              </a:spcAft>
              <a:buClr>
                <a:srgbClr val="20124D"/>
              </a:buClr>
              <a:buSzPts val="3000"/>
              <a:buNone/>
              <a:defRPr>
                <a:solidFill>
                  <a:srgbClr val="20124D"/>
                </a:solidFill>
              </a:defRPr>
            </a:lvl8pPr>
            <a:lvl9pPr lvl="8" rtl="0">
              <a:spcBef>
                <a:spcPts val="0"/>
              </a:spcBef>
              <a:spcAft>
                <a:spcPts val="0"/>
              </a:spcAft>
              <a:buClr>
                <a:srgbClr val="20124D"/>
              </a:buClr>
              <a:buSzPts val="3000"/>
              <a:buNone/>
              <a:defRPr>
                <a:solidFill>
                  <a:srgbClr val="20124D"/>
                </a:solidFill>
              </a:defRPr>
            </a:lvl9pPr>
          </a:lstStyle>
          <a:p>
            <a:endParaRPr/>
          </a:p>
        </p:txBody>
      </p:sp>
      <p:sp>
        <p:nvSpPr>
          <p:cNvPr id="1403" name="Google Shape;1403;p31"/>
          <p:cNvSpPr txBox="1">
            <a:spLocks noGrp="1"/>
          </p:cNvSpPr>
          <p:nvPr>
            <p:ph type="subTitle" idx="1"/>
          </p:nvPr>
        </p:nvSpPr>
        <p:spPr>
          <a:xfrm>
            <a:off x="2278575" y="2250767"/>
            <a:ext cx="976200" cy="32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04" name="Google Shape;1404;p31"/>
          <p:cNvSpPr txBox="1">
            <a:spLocks noGrp="1"/>
          </p:cNvSpPr>
          <p:nvPr>
            <p:ph type="subTitle" idx="2"/>
          </p:nvPr>
        </p:nvSpPr>
        <p:spPr>
          <a:xfrm>
            <a:off x="4606500" y="2250767"/>
            <a:ext cx="984600" cy="32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05" name="Google Shape;1405;p31"/>
          <p:cNvSpPr txBox="1">
            <a:spLocks noGrp="1"/>
          </p:cNvSpPr>
          <p:nvPr>
            <p:ph type="subTitle" idx="3"/>
          </p:nvPr>
        </p:nvSpPr>
        <p:spPr>
          <a:xfrm>
            <a:off x="7238755" y="2250767"/>
            <a:ext cx="984600" cy="32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06" name="Google Shape;1406;p31"/>
          <p:cNvSpPr txBox="1">
            <a:spLocks noGrp="1"/>
          </p:cNvSpPr>
          <p:nvPr>
            <p:ph type="subTitle" idx="4"/>
          </p:nvPr>
        </p:nvSpPr>
        <p:spPr>
          <a:xfrm>
            <a:off x="1235357" y="2858255"/>
            <a:ext cx="1828800" cy="731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07" name="Google Shape;1407;p31"/>
          <p:cNvSpPr txBox="1">
            <a:spLocks noGrp="1"/>
          </p:cNvSpPr>
          <p:nvPr>
            <p:ph type="subTitle" idx="5"/>
          </p:nvPr>
        </p:nvSpPr>
        <p:spPr>
          <a:xfrm>
            <a:off x="3661898" y="2858255"/>
            <a:ext cx="1828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atin typeface="Montserrat ExtraBold"/>
                <a:ea typeface="Montserrat ExtraBold"/>
                <a:cs typeface="Montserrat ExtraBold"/>
                <a:sym typeface="Montserrat ExtraBold"/>
              </a:defRPr>
            </a:lvl1pPr>
            <a:lvl2pPr lvl="1" algn="ctr" rtl="0">
              <a:lnSpc>
                <a:spcPct val="100000"/>
              </a:lnSpc>
              <a:spcBef>
                <a:spcPts val="0"/>
              </a:spcBef>
              <a:spcAft>
                <a:spcPts val="0"/>
              </a:spcAft>
              <a:buNone/>
              <a:defRPr sz="1800">
                <a:latin typeface="Montserrat ExtraBold"/>
                <a:ea typeface="Montserrat ExtraBold"/>
                <a:cs typeface="Montserrat ExtraBold"/>
                <a:sym typeface="Montserrat ExtraBold"/>
              </a:defRPr>
            </a:lvl2pPr>
            <a:lvl3pPr lvl="2" algn="ctr" rtl="0">
              <a:lnSpc>
                <a:spcPct val="100000"/>
              </a:lnSpc>
              <a:spcBef>
                <a:spcPts val="0"/>
              </a:spcBef>
              <a:spcAft>
                <a:spcPts val="0"/>
              </a:spcAft>
              <a:buNone/>
              <a:defRPr sz="1800">
                <a:latin typeface="Montserrat ExtraBold"/>
                <a:ea typeface="Montserrat ExtraBold"/>
                <a:cs typeface="Montserrat ExtraBold"/>
                <a:sym typeface="Montserrat ExtraBold"/>
              </a:defRPr>
            </a:lvl3pPr>
            <a:lvl4pPr lvl="3" algn="ctr" rtl="0">
              <a:lnSpc>
                <a:spcPct val="100000"/>
              </a:lnSpc>
              <a:spcBef>
                <a:spcPts val="0"/>
              </a:spcBef>
              <a:spcAft>
                <a:spcPts val="0"/>
              </a:spcAft>
              <a:buNone/>
              <a:defRPr sz="1800">
                <a:latin typeface="Montserrat ExtraBold"/>
                <a:ea typeface="Montserrat ExtraBold"/>
                <a:cs typeface="Montserrat ExtraBold"/>
                <a:sym typeface="Montserrat ExtraBold"/>
              </a:defRPr>
            </a:lvl4pPr>
            <a:lvl5pPr lvl="4" algn="ctr" rtl="0">
              <a:lnSpc>
                <a:spcPct val="100000"/>
              </a:lnSpc>
              <a:spcBef>
                <a:spcPts val="0"/>
              </a:spcBef>
              <a:spcAft>
                <a:spcPts val="0"/>
              </a:spcAft>
              <a:buNone/>
              <a:defRPr sz="1800">
                <a:latin typeface="Montserrat ExtraBold"/>
                <a:ea typeface="Montserrat ExtraBold"/>
                <a:cs typeface="Montserrat ExtraBold"/>
                <a:sym typeface="Montserrat ExtraBold"/>
              </a:defRPr>
            </a:lvl5pPr>
            <a:lvl6pPr lvl="5" algn="ctr" rtl="0">
              <a:lnSpc>
                <a:spcPct val="100000"/>
              </a:lnSpc>
              <a:spcBef>
                <a:spcPts val="0"/>
              </a:spcBef>
              <a:spcAft>
                <a:spcPts val="0"/>
              </a:spcAft>
              <a:buNone/>
              <a:defRPr sz="1800">
                <a:latin typeface="Montserrat ExtraBold"/>
                <a:ea typeface="Montserrat ExtraBold"/>
                <a:cs typeface="Montserrat ExtraBold"/>
                <a:sym typeface="Montserrat ExtraBold"/>
              </a:defRPr>
            </a:lvl6pPr>
            <a:lvl7pPr lvl="6" algn="ctr" rtl="0">
              <a:lnSpc>
                <a:spcPct val="100000"/>
              </a:lnSpc>
              <a:spcBef>
                <a:spcPts val="0"/>
              </a:spcBef>
              <a:spcAft>
                <a:spcPts val="0"/>
              </a:spcAft>
              <a:buNone/>
              <a:defRPr sz="1800">
                <a:latin typeface="Montserrat ExtraBold"/>
                <a:ea typeface="Montserrat ExtraBold"/>
                <a:cs typeface="Montserrat ExtraBold"/>
                <a:sym typeface="Montserrat ExtraBold"/>
              </a:defRPr>
            </a:lvl7pPr>
            <a:lvl8pPr lvl="7" algn="ctr" rtl="0">
              <a:lnSpc>
                <a:spcPct val="100000"/>
              </a:lnSpc>
              <a:spcBef>
                <a:spcPts val="0"/>
              </a:spcBef>
              <a:spcAft>
                <a:spcPts val="0"/>
              </a:spcAft>
              <a:buNone/>
              <a:defRPr sz="1800">
                <a:latin typeface="Montserrat ExtraBold"/>
                <a:ea typeface="Montserrat ExtraBold"/>
                <a:cs typeface="Montserrat ExtraBold"/>
                <a:sym typeface="Montserrat ExtraBold"/>
              </a:defRPr>
            </a:lvl8pPr>
            <a:lvl9pPr lvl="8" algn="ctr" rtl="0">
              <a:lnSpc>
                <a:spcPct val="100000"/>
              </a:lnSpc>
              <a:spcBef>
                <a:spcPts val="0"/>
              </a:spcBef>
              <a:spcAft>
                <a:spcPts val="0"/>
              </a:spcAft>
              <a:buNone/>
              <a:defRPr sz="1800">
                <a:latin typeface="Montserrat ExtraBold"/>
                <a:ea typeface="Montserrat ExtraBold"/>
                <a:cs typeface="Montserrat ExtraBold"/>
                <a:sym typeface="Montserrat ExtraBold"/>
              </a:defRPr>
            </a:lvl9pPr>
          </a:lstStyle>
          <a:p>
            <a:endParaRPr/>
          </a:p>
        </p:txBody>
      </p:sp>
      <p:sp>
        <p:nvSpPr>
          <p:cNvPr id="1408" name="Google Shape;1408;p31"/>
          <p:cNvSpPr txBox="1">
            <a:spLocks noGrp="1"/>
          </p:cNvSpPr>
          <p:nvPr>
            <p:ph type="subTitle" idx="6"/>
          </p:nvPr>
        </p:nvSpPr>
        <p:spPr>
          <a:xfrm>
            <a:off x="6088439" y="2858255"/>
            <a:ext cx="1828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lnSpc>
                <a:spcPct val="100000"/>
              </a:lnSpc>
              <a:spcBef>
                <a:spcPts val="0"/>
              </a:spcBef>
              <a:spcAft>
                <a:spcPts val="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09" name="Google Shape;1409;p31"/>
          <p:cNvSpPr txBox="1">
            <a:spLocks noGrp="1"/>
          </p:cNvSpPr>
          <p:nvPr>
            <p:ph type="subTitle" idx="7"/>
          </p:nvPr>
        </p:nvSpPr>
        <p:spPr>
          <a:xfrm>
            <a:off x="1326857" y="3467290"/>
            <a:ext cx="1645800" cy="914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0"/>
              </a:spcBef>
              <a:spcAft>
                <a:spcPts val="0"/>
              </a:spcAft>
              <a:buNone/>
              <a:defRPr>
                <a:solidFill>
                  <a:schemeClr val="dk1"/>
                </a:solidFill>
              </a:defRPr>
            </a:lvl2pPr>
            <a:lvl3pPr lvl="2" algn="ctr" rtl="0">
              <a:lnSpc>
                <a:spcPct val="100000"/>
              </a:lnSpc>
              <a:spcBef>
                <a:spcPts val="0"/>
              </a:spcBef>
              <a:spcAft>
                <a:spcPts val="0"/>
              </a:spcAft>
              <a:buNone/>
              <a:defRPr>
                <a:solidFill>
                  <a:schemeClr val="dk1"/>
                </a:solidFill>
              </a:defRPr>
            </a:lvl3pPr>
            <a:lvl4pPr lvl="3" algn="ctr" rtl="0">
              <a:lnSpc>
                <a:spcPct val="100000"/>
              </a:lnSpc>
              <a:spcBef>
                <a:spcPts val="0"/>
              </a:spcBef>
              <a:spcAft>
                <a:spcPts val="0"/>
              </a:spcAft>
              <a:buNone/>
              <a:defRPr>
                <a:solidFill>
                  <a:schemeClr val="dk1"/>
                </a:solidFill>
              </a:defRPr>
            </a:lvl4pPr>
            <a:lvl5pPr lvl="4" algn="ctr" rtl="0">
              <a:lnSpc>
                <a:spcPct val="100000"/>
              </a:lnSpc>
              <a:spcBef>
                <a:spcPts val="0"/>
              </a:spcBef>
              <a:spcAft>
                <a:spcPts val="0"/>
              </a:spcAft>
              <a:buNone/>
              <a:defRPr>
                <a:solidFill>
                  <a:schemeClr val="dk1"/>
                </a:solidFill>
              </a:defRPr>
            </a:lvl5pPr>
            <a:lvl6pPr lvl="5" algn="ctr" rtl="0">
              <a:lnSpc>
                <a:spcPct val="100000"/>
              </a:lnSpc>
              <a:spcBef>
                <a:spcPts val="0"/>
              </a:spcBef>
              <a:spcAft>
                <a:spcPts val="0"/>
              </a:spcAft>
              <a:buNone/>
              <a:defRPr>
                <a:solidFill>
                  <a:schemeClr val="dk1"/>
                </a:solidFill>
              </a:defRPr>
            </a:lvl6pPr>
            <a:lvl7pPr lvl="6" algn="ctr" rtl="0">
              <a:lnSpc>
                <a:spcPct val="100000"/>
              </a:lnSpc>
              <a:spcBef>
                <a:spcPts val="0"/>
              </a:spcBef>
              <a:spcAft>
                <a:spcPts val="0"/>
              </a:spcAft>
              <a:buNone/>
              <a:defRPr>
                <a:solidFill>
                  <a:schemeClr val="dk1"/>
                </a:solidFill>
              </a:defRPr>
            </a:lvl7pPr>
            <a:lvl8pPr lvl="7" algn="ctr" rtl="0">
              <a:lnSpc>
                <a:spcPct val="100000"/>
              </a:lnSpc>
              <a:spcBef>
                <a:spcPts val="0"/>
              </a:spcBef>
              <a:spcAft>
                <a:spcPts val="0"/>
              </a:spcAft>
              <a:buNone/>
              <a:defRPr>
                <a:solidFill>
                  <a:schemeClr val="dk1"/>
                </a:solidFill>
              </a:defRPr>
            </a:lvl8pPr>
            <a:lvl9pPr lvl="8" algn="ctr" rtl="0">
              <a:lnSpc>
                <a:spcPct val="100000"/>
              </a:lnSpc>
              <a:spcBef>
                <a:spcPts val="0"/>
              </a:spcBef>
              <a:spcAft>
                <a:spcPts val="0"/>
              </a:spcAft>
              <a:buNone/>
              <a:defRPr>
                <a:solidFill>
                  <a:schemeClr val="dk1"/>
                </a:solidFill>
              </a:defRPr>
            </a:lvl9pPr>
          </a:lstStyle>
          <a:p>
            <a:endParaRPr/>
          </a:p>
        </p:txBody>
      </p:sp>
      <p:sp>
        <p:nvSpPr>
          <p:cNvPr id="1410" name="Google Shape;1410;p31"/>
          <p:cNvSpPr txBox="1">
            <a:spLocks noGrp="1"/>
          </p:cNvSpPr>
          <p:nvPr>
            <p:ph type="subTitle" idx="8"/>
          </p:nvPr>
        </p:nvSpPr>
        <p:spPr>
          <a:xfrm>
            <a:off x="3753398" y="3467290"/>
            <a:ext cx="1645800" cy="914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0"/>
              </a:spcBef>
              <a:spcAft>
                <a:spcPts val="0"/>
              </a:spcAft>
              <a:buNone/>
              <a:defRPr>
                <a:solidFill>
                  <a:schemeClr val="dk1"/>
                </a:solidFill>
              </a:defRPr>
            </a:lvl2pPr>
            <a:lvl3pPr lvl="2" algn="ctr" rtl="0">
              <a:lnSpc>
                <a:spcPct val="100000"/>
              </a:lnSpc>
              <a:spcBef>
                <a:spcPts val="0"/>
              </a:spcBef>
              <a:spcAft>
                <a:spcPts val="0"/>
              </a:spcAft>
              <a:buNone/>
              <a:defRPr>
                <a:solidFill>
                  <a:schemeClr val="dk1"/>
                </a:solidFill>
              </a:defRPr>
            </a:lvl3pPr>
            <a:lvl4pPr lvl="3" algn="ctr" rtl="0">
              <a:lnSpc>
                <a:spcPct val="100000"/>
              </a:lnSpc>
              <a:spcBef>
                <a:spcPts val="0"/>
              </a:spcBef>
              <a:spcAft>
                <a:spcPts val="0"/>
              </a:spcAft>
              <a:buNone/>
              <a:defRPr>
                <a:solidFill>
                  <a:schemeClr val="dk1"/>
                </a:solidFill>
              </a:defRPr>
            </a:lvl4pPr>
            <a:lvl5pPr lvl="4" algn="ctr" rtl="0">
              <a:lnSpc>
                <a:spcPct val="100000"/>
              </a:lnSpc>
              <a:spcBef>
                <a:spcPts val="0"/>
              </a:spcBef>
              <a:spcAft>
                <a:spcPts val="0"/>
              </a:spcAft>
              <a:buNone/>
              <a:defRPr>
                <a:solidFill>
                  <a:schemeClr val="dk1"/>
                </a:solidFill>
              </a:defRPr>
            </a:lvl5pPr>
            <a:lvl6pPr lvl="5" algn="ctr" rtl="0">
              <a:lnSpc>
                <a:spcPct val="100000"/>
              </a:lnSpc>
              <a:spcBef>
                <a:spcPts val="0"/>
              </a:spcBef>
              <a:spcAft>
                <a:spcPts val="0"/>
              </a:spcAft>
              <a:buNone/>
              <a:defRPr>
                <a:solidFill>
                  <a:schemeClr val="dk1"/>
                </a:solidFill>
              </a:defRPr>
            </a:lvl6pPr>
            <a:lvl7pPr lvl="6" algn="ctr" rtl="0">
              <a:lnSpc>
                <a:spcPct val="100000"/>
              </a:lnSpc>
              <a:spcBef>
                <a:spcPts val="0"/>
              </a:spcBef>
              <a:spcAft>
                <a:spcPts val="0"/>
              </a:spcAft>
              <a:buNone/>
              <a:defRPr>
                <a:solidFill>
                  <a:schemeClr val="dk1"/>
                </a:solidFill>
              </a:defRPr>
            </a:lvl7pPr>
            <a:lvl8pPr lvl="7" algn="ctr" rtl="0">
              <a:lnSpc>
                <a:spcPct val="100000"/>
              </a:lnSpc>
              <a:spcBef>
                <a:spcPts val="0"/>
              </a:spcBef>
              <a:spcAft>
                <a:spcPts val="0"/>
              </a:spcAft>
              <a:buNone/>
              <a:defRPr>
                <a:solidFill>
                  <a:schemeClr val="dk1"/>
                </a:solidFill>
              </a:defRPr>
            </a:lvl8pPr>
            <a:lvl9pPr lvl="8" algn="ctr" rtl="0">
              <a:lnSpc>
                <a:spcPct val="100000"/>
              </a:lnSpc>
              <a:spcBef>
                <a:spcPts val="0"/>
              </a:spcBef>
              <a:spcAft>
                <a:spcPts val="0"/>
              </a:spcAft>
              <a:buNone/>
              <a:defRPr>
                <a:solidFill>
                  <a:schemeClr val="dk1"/>
                </a:solidFill>
              </a:defRPr>
            </a:lvl9pPr>
          </a:lstStyle>
          <a:p>
            <a:endParaRPr/>
          </a:p>
        </p:txBody>
      </p:sp>
      <p:sp>
        <p:nvSpPr>
          <p:cNvPr id="1411" name="Google Shape;1411;p31"/>
          <p:cNvSpPr txBox="1">
            <a:spLocks noGrp="1"/>
          </p:cNvSpPr>
          <p:nvPr>
            <p:ph type="subTitle" idx="9"/>
          </p:nvPr>
        </p:nvSpPr>
        <p:spPr>
          <a:xfrm>
            <a:off x="6179939" y="3467290"/>
            <a:ext cx="1645800" cy="914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0"/>
              </a:spcBef>
              <a:spcAft>
                <a:spcPts val="0"/>
              </a:spcAft>
              <a:buNone/>
              <a:defRPr>
                <a:solidFill>
                  <a:schemeClr val="dk1"/>
                </a:solidFill>
              </a:defRPr>
            </a:lvl2pPr>
            <a:lvl3pPr lvl="2" algn="ctr" rtl="0">
              <a:lnSpc>
                <a:spcPct val="100000"/>
              </a:lnSpc>
              <a:spcBef>
                <a:spcPts val="0"/>
              </a:spcBef>
              <a:spcAft>
                <a:spcPts val="0"/>
              </a:spcAft>
              <a:buNone/>
              <a:defRPr>
                <a:solidFill>
                  <a:schemeClr val="dk1"/>
                </a:solidFill>
              </a:defRPr>
            </a:lvl3pPr>
            <a:lvl4pPr lvl="3" algn="ctr" rtl="0">
              <a:lnSpc>
                <a:spcPct val="100000"/>
              </a:lnSpc>
              <a:spcBef>
                <a:spcPts val="0"/>
              </a:spcBef>
              <a:spcAft>
                <a:spcPts val="0"/>
              </a:spcAft>
              <a:buNone/>
              <a:defRPr>
                <a:solidFill>
                  <a:schemeClr val="dk1"/>
                </a:solidFill>
              </a:defRPr>
            </a:lvl4pPr>
            <a:lvl5pPr lvl="4" algn="ctr" rtl="0">
              <a:lnSpc>
                <a:spcPct val="100000"/>
              </a:lnSpc>
              <a:spcBef>
                <a:spcPts val="0"/>
              </a:spcBef>
              <a:spcAft>
                <a:spcPts val="0"/>
              </a:spcAft>
              <a:buNone/>
              <a:defRPr>
                <a:solidFill>
                  <a:schemeClr val="dk1"/>
                </a:solidFill>
              </a:defRPr>
            </a:lvl5pPr>
            <a:lvl6pPr lvl="5" algn="ctr" rtl="0">
              <a:lnSpc>
                <a:spcPct val="100000"/>
              </a:lnSpc>
              <a:spcBef>
                <a:spcPts val="0"/>
              </a:spcBef>
              <a:spcAft>
                <a:spcPts val="0"/>
              </a:spcAft>
              <a:buNone/>
              <a:defRPr>
                <a:solidFill>
                  <a:schemeClr val="dk1"/>
                </a:solidFill>
              </a:defRPr>
            </a:lvl6pPr>
            <a:lvl7pPr lvl="6" algn="ctr" rtl="0">
              <a:lnSpc>
                <a:spcPct val="100000"/>
              </a:lnSpc>
              <a:spcBef>
                <a:spcPts val="0"/>
              </a:spcBef>
              <a:spcAft>
                <a:spcPts val="0"/>
              </a:spcAft>
              <a:buNone/>
              <a:defRPr>
                <a:solidFill>
                  <a:schemeClr val="dk1"/>
                </a:solidFill>
              </a:defRPr>
            </a:lvl7pPr>
            <a:lvl8pPr lvl="7" algn="ctr" rtl="0">
              <a:lnSpc>
                <a:spcPct val="100000"/>
              </a:lnSpc>
              <a:spcBef>
                <a:spcPts val="0"/>
              </a:spcBef>
              <a:spcAft>
                <a:spcPts val="0"/>
              </a:spcAft>
              <a:buNone/>
              <a:defRPr>
                <a:solidFill>
                  <a:schemeClr val="dk1"/>
                </a:solidFill>
              </a:defRPr>
            </a:lvl8pPr>
            <a:lvl9pPr lvl="8" algn="ctr" rtl="0">
              <a:lnSpc>
                <a:spcPct val="100000"/>
              </a:lnSpc>
              <a:spcBef>
                <a:spcPts val="0"/>
              </a:spcBef>
              <a:spcAft>
                <a:spcPts val="0"/>
              </a:spcAft>
              <a:buNone/>
              <a:defRPr>
                <a:solidFill>
                  <a:schemeClr val="dk1"/>
                </a:solidFill>
              </a:defRPr>
            </a:lvl9pPr>
          </a:lstStyle>
          <a:p>
            <a:endParaRPr/>
          </a:p>
        </p:txBody>
      </p:sp>
      <p:grpSp>
        <p:nvGrpSpPr>
          <p:cNvPr id="1412" name="Google Shape;1412;p31"/>
          <p:cNvGrpSpPr/>
          <p:nvPr/>
        </p:nvGrpSpPr>
        <p:grpSpPr>
          <a:xfrm>
            <a:off x="6130725" y="-876298"/>
            <a:ext cx="4393354" cy="2471251"/>
            <a:chOff x="6130725" y="-876298"/>
            <a:chExt cx="4393354" cy="2471251"/>
          </a:xfrm>
        </p:grpSpPr>
        <p:grpSp>
          <p:nvGrpSpPr>
            <p:cNvPr id="1413" name="Google Shape;1413;p31"/>
            <p:cNvGrpSpPr/>
            <p:nvPr/>
          </p:nvGrpSpPr>
          <p:grpSpPr>
            <a:xfrm rot="-5400000">
              <a:off x="7712133" y="-113876"/>
              <a:ext cx="1317976" cy="1546047"/>
              <a:chOff x="5361850" y="4911470"/>
              <a:chExt cx="349800" cy="408780"/>
            </a:xfrm>
          </p:grpSpPr>
          <p:sp>
            <p:nvSpPr>
              <p:cNvPr id="1414" name="Google Shape;1414;p31"/>
              <p:cNvSpPr/>
              <p:nvPr/>
            </p:nvSpPr>
            <p:spPr>
              <a:xfrm>
                <a:off x="5361850" y="4931975"/>
                <a:ext cx="349800" cy="388275"/>
              </a:xfrm>
              <a:custGeom>
                <a:avLst/>
                <a:gdLst/>
                <a:ahLst/>
                <a:cxnLst/>
                <a:rect l="l" t="t" r="r" b="b"/>
                <a:pathLst>
                  <a:path w="13992" h="15531" extrusionOk="0">
                    <a:moveTo>
                      <a:pt x="10225" y="0"/>
                    </a:moveTo>
                    <a:cubicBezTo>
                      <a:pt x="7827" y="0"/>
                      <a:pt x="4994" y="1281"/>
                      <a:pt x="2395" y="5342"/>
                    </a:cubicBezTo>
                    <a:cubicBezTo>
                      <a:pt x="0" y="9089"/>
                      <a:pt x="1881" y="13115"/>
                      <a:pt x="4984" y="15531"/>
                    </a:cubicBezTo>
                    <a:lnTo>
                      <a:pt x="13992" y="15531"/>
                    </a:lnTo>
                    <a:lnTo>
                      <a:pt x="13992" y="1100"/>
                    </a:lnTo>
                    <a:cubicBezTo>
                      <a:pt x="13003" y="482"/>
                      <a:pt x="11696" y="0"/>
                      <a:pt x="10225" y="0"/>
                    </a:cubicBezTo>
                    <a:close/>
                  </a:path>
                </a:pathLst>
              </a:custGeom>
              <a:solidFill>
                <a:srgbClr val="FFE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1"/>
              <p:cNvSpPr/>
              <p:nvPr/>
            </p:nvSpPr>
            <p:spPr>
              <a:xfrm>
                <a:off x="5509608" y="4911470"/>
                <a:ext cx="94200" cy="64975"/>
              </a:xfrm>
              <a:custGeom>
                <a:avLst/>
                <a:gdLst/>
                <a:ahLst/>
                <a:cxnLst/>
                <a:rect l="l" t="t" r="r" b="b"/>
                <a:pathLst>
                  <a:path w="3768" h="2599" extrusionOk="0">
                    <a:moveTo>
                      <a:pt x="1869" y="1"/>
                    </a:moveTo>
                    <a:cubicBezTo>
                      <a:pt x="1535" y="1"/>
                      <a:pt x="1173" y="108"/>
                      <a:pt x="805" y="368"/>
                    </a:cubicBezTo>
                    <a:cubicBezTo>
                      <a:pt x="805" y="368"/>
                      <a:pt x="1" y="981"/>
                      <a:pt x="433" y="1918"/>
                    </a:cubicBezTo>
                    <a:cubicBezTo>
                      <a:pt x="645" y="2376"/>
                      <a:pt x="1278" y="2599"/>
                      <a:pt x="1916" y="2599"/>
                    </a:cubicBezTo>
                    <a:cubicBezTo>
                      <a:pt x="2582" y="2599"/>
                      <a:pt x="3253" y="2356"/>
                      <a:pt x="3459" y="1887"/>
                    </a:cubicBezTo>
                    <a:cubicBezTo>
                      <a:pt x="3768" y="1180"/>
                      <a:pt x="2974" y="1"/>
                      <a:pt x="1869"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31"/>
            <p:cNvSpPr/>
            <p:nvPr/>
          </p:nvSpPr>
          <p:spPr>
            <a:xfrm rot="-5400000" flipH="1">
              <a:off x="7684384" y="-520131"/>
              <a:ext cx="1080761" cy="2022672"/>
            </a:xfrm>
            <a:custGeom>
              <a:avLst/>
              <a:gdLst/>
              <a:ahLst/>
              <a:cxnLst/>
              <a:rect l="l" t="t" r="r" b="b"/>
              <a:pathLst>
                <a:path w="10796" h="20205" extrusionOk="0">
                  <a:moveTo>
                    <a:pt x="1011" y="0"/>
                  </a:moveTo>
                  <a:cubicBezTo>
                    <a:pt x="612" y="0"/>
                    <a:pt x="252" y="113"/>
                    <a:pt x="0" y="221"/>
                  </a:cubicBezTo>
                  <a:lnTo>
                    <a:pt x="0" y="20205"/>
                  </a:lnTo>
                  <a:lnTo>
                    <a:pt x="10557" y="20205"/>
                  </a:lnTo>
                  <a:cubicBezTo>
                    <a:pt x="10796" y="15023"/>
                    <a:pt x="5999" y="14475"/>
                    <a:pt x="4037" y="13947"/>
                  </a:cubicBezTo>
                  <a:cubicBezTo>
                    <a:pt x="1983" y="13398"/>
                    <a:pt x="1683" y="10993"/>
                    <a:pt x="2283" y="8537"/>
                  </a:cubicBezTo>
                  <a:cubicBezTo>
                    <a:pt x="2885" y="6085"/>
                    <a:pt x="4088" y="3478"/>
                    <a:pt x="2885" y="1267"/>
                  </a:cubicBezTo>
                  <a:cubicBezTo>
                    <a:pt x="2344" y="274"/>
                    <a:pt x="1632" y="0"/>
                    <a:pt x="1011"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7" name="Google Shape;1417;p31"/>
            <p:cNvPicPr preferRelativeResize="0"/>
            <p:nvPr/>
          </p:nvPicPr>
          <p:blipFill>
            <a:blip r:embed="rId2">
              <a:alphaModFix/>
            </a:blip>
            <a:stretch>
              <a:fillRect/>
            </a:stretch>
          </p:blipFill>
          <p:spPr>
            <a:xfrm>
              <a:off x="6130725" y="-876298"/>
              <a:ext cx="4393354" cy="2471251"/>
            </a:xfrm>
            <a:prstGeom prst="rect">
              <a:avLst/>
            </a:prstGeom>
            <a:noFill/>
            <a:ln>
              <a:noFill/>
            </a:ln>
          </p:spPr>
        </p:pic>
      </p:grpSp>
      <p:grpSp>
        <p:nvGrpSpPr>
          <p:cNvPr id="1418" name="Google Shape;1418;p31"/>
          <p:cNvGrpSpPr/>
          <p:nvPr/>
        </p:nvGrpSpPr>
        <p:grpSpPr>
          <a:xfrm>
            <a:off x="-262476" y="3425575"/>
            <a:ext cx="3392746" cy="1908425"/>
            <a:chOff x="-262476" y="3425575"/>
            <a:chExt cx="3392746" cy="1908425"/>
          </a:xfrm>
        </p:grpSpPr>
        <p:grpSp>
          <p:nvGrpSpPr>
            <p:cNvPr id="1419" name="Google Shape;1419;p31"/>
            <p:cNvGrpSpPr/>
            <p:nvPr/>
          </p:nvGrpSpPr>
          <p:grpSpPr>
            <a:xfrm rot="10800000">
              <a:off x="-146133" y="3463523"/>
              <a:ext cx="1807022" cy="1717916"/>
              <a:chOff x="4566375" y="4123125"/>
              <a:chExt cx="565525" cy="565625"/>
            </a:xfrm>
          </p:grpSpPr>
          <p:sp>
            <p:nvSpPr>
              <p:cNvPr id="1420" name="Google Shape;1420;p31"/>
              <p:cNvSpPr/>
              <p:nvPr/>
            </p:nvSpPr>
            <p:spPr>
              <a:xfrm>
                <a:off x="4566375" y="4123125"/>
                <a:ext cx="565525" cy="565625"/>
              </a:xfrm>
              <a:custGeom>
                <a:avLst/>
                <a:gdLst/>
                <a:ahLst/>
                <a:cxnLst/>
                <a:rect l="l" t="t" r="r" b="b"/>
                <a:pathLst>
                  <a:path w="22621" h="22625" extrusionOk="0">
                    <a:moveTo>
                      <a:pt x="0" y="1"/>
                    </a:moveTo>
                    <a:lnTo>
                      <a:pt x="0" y="5911"/>
                    </a:lnTo>
                    <a:cubicBezTo>
                      <a:pt x="511" y="8092"/>
                      <a:pt x="1547" y="10275"/>
                      <a:pt x="3540" y="11314"/>
                    </a:cubicBezTo>
                    <a:cubicBezTo>
                      <a:pt x="6922" y="13074"/>
                      <a:pt x="8863" y="13333"/>
                      <a:pt x="10258" y="13333"/>
                    </a:cubicBezTo>
                    <a:cubicBezTo>
                      <a:pt x="10645" y="13333"/>
                      <a:pt x="10989" y="13313"/>
                      <a:pt x="11311" y="13300"/>
                    </a:cubicBezTo>
                    <a:cubicBezTo>
                      <a:pt x="11443" y="13295"/>
                      <a:pt x="11572" y="13292"/>
                      <a:pt x="11699" y="13292"/>
                    </a:cubicBezTo>
                    <a:cubicBezTo>
                      <a:pt x="19177" y="13292"/>
                      <a:pt x="18328" y="22209"/>
                      <a:pt x="21544" y="22625"/>
                    </a:cubicBezTo>
                    <a:lnTo>
                      <a:pt x="22621" y="22625"/>
                    </a:lnTo>
                    <a:lnTo>
                      <a:pt x="22621" y="1"/>
                    </a:lnTo>
                    <a:close/>
                  </a:path>
                </a:pathLst>
              </a:custGeom>
              <a:solidFill>
                <a:srgbClr val="FFE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1"/>
              <p:cNvSpPr/>
              <p:nvPr/>
            </p:nvSpPr>
            <p:spPr>
              <a:xfrm>
                <a:off x="4575400" y="4123125"/>
                <a:ext cx="556500" cy="428500"/>
              </a:xfrm>
              <a:custGeom>
                <a:avLst/>
                <a:gdLst/>
                <a:ahLst/>
                <a:cxnLst/>
                <a:rect l="l" t="t" r="r" b="b"/>
                <a:pathLst>
                  <a:path w="22260" h="17140" extrusionOk="0">
                    <a:moveTo>
                      <a:pt x="982" y="1"/>
                    </a:moveTo>
                    <a:cubicBezTo>
                      <a:pt x="498" y="2099"/>
                      <a:pt x="1" y="6644"/>
                      <a:pt x="4004" y="8776"/>
                    </a:cubicBezTo>
                    <a:cubicBezTo>
                      <a:pt x="9307" y="11607"/>
                      <a:pt x="14728" y="9249"/>
                      <a:pt x="16376" y="12609"/>
                    </a:cubicBezTo>
                    <a:cubicBezTo>
                      <a:pt x="17722" y="15343"/>
                      <a:pt x="19573" y="17139"/>
                      <a:pt x="21583" y="17139"/>
                    </a:cubicBezTo>
                    <a:cubicBezTo>
                      <a:pt x="21807" y="17139"/>
                      <a:pt x="22033" y="17117"/>
                      <a:pt x="22260" y="17071"/>
                    </a:cubicBezTo>
                    <a:lnTo>
                      <a:pt x="22260"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1"/>
              <p:cNvSpPr/>
              <p:nvPr/>
            </p:nvSpPr>
            <p:spPr>
              <a:xfrm>
                <a:off x="4932850" y="4123125"/>
                <a:ext cx="194025" cy="75100"/>
              </a:xfrm>
              <a:custGeom>
                <a:avLst/>
                <a:gdLst/>
                <a:ahLst/>
                <a:cxnLst/>
                <a:rect l="l" t="t" r="r" b="b"/>
                <a:pathLst>
                  <a:path w="7761" h="3004" extrusionOk="0">
                    <a:moveTo>
                      <a:pt x="324" y="1"/>
                    </a:moveTo>
                    <a:cubicBezTo>
                      <a:pt x="151" y="300"/>
                      <a:pt x="1" y="798"/>
                      <a:pt x="239" y="1489"/>
                    </a:cubicBezTo>
                    <a:cubicBezTo>
                      <a:pt x="536" y="2352"/>
                      <a:pt x="1622" y="3004"/>
                      <a:pt x="2776" y="3004"/>
                    </a:cubicBezTo>
                    <a:cubicBezTo>
                      <a:pt x="3239" y="3004"/>
                      <a:pt x="3712" y="2899"/>
                      <a:pt x="4150" y="2661"/>
                    </a:cubicBezTo>
                    <a:cubicBezTo>
                      <a:pt x="5676" y="1826"/>
                      <a:pt x="6292" y="1210"/>
                      <a:pt x="6947" y="1012"/>
                    </a:cubicBezTo>
                    <a:cubicBezTo>
                      <a:pt x="7359" y="886"/>
                      <a:pt x="7761" y="402"/>
                      <a:pt x="7413" y="1"/>
                    </a:cubicBez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1"/>
              <p:cNvSpPr/>
              <p:nvPr/>
            </p:nvSpPr>
            <p:spPr>
              <a:xfrm>
                <a:off x="4836025" y="4582925"/>
                <a:ext cx="124500" cy="87550"/>
              </a:xfrm>
              <a:custGeom>
                <a:avLst/>
                <a:gdLst/>
                <a:ahLst/>
                <a:cxnLst/>
                <a:rect l="l" t="t" r="r" b="b"/>
                <a:pathLst>
                  <a:path w="4980" h="3502" extrusionOk="0">
                    <a:moveTo>
                      <a:pt x="2355" y="0"/>
                    </a:moveTo>
                    <a:cubicBezTo>
                      <a:pt x="1993" y="0"/>
                      <a:pt x="1597" y="92"/>
                      <a:pt x="1179" y="304"/>
                    </a:cubicBezTo>
                    <a:cubicBezTo>
                      <a:pt x="1179" y="304"/>
                      <a:pt x="0" y="965"/>
                      <a:pt x="395" y="2283"/>
                    </a:cubicBezTo>
                    <a:cubicBezTo>
                      <a:pt x="626" y="3060"/>
                      <a:pt x="1728" y="3502"/>
                      <a:pt x="2740" y="3502"/>
                    </a:cubicBezTo>
                    <a:cubicBezTo>
                      <a:pt x="3447" y="3502"/>
                      <a:pt x="4110" y="3286"/>
                      <a:pt x="4401" y="2818"/>
                    </a:cubicBezTo>
                    <a:cubicBezTo>
                      <a:pt x="4980" y="1883"/>
                      <a:pt x="4003" y="0"/>
                      <a:pt x="2355" y="0"/>
                    </a:cubicBezTo>
                    <a:close/>
                  </a:path>
                </a:pathLst>
              </a:custGeom>
              <a:solidFill>
                <a:srgbClr val="FCC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4" name="Google Shape;1424;p31"/>
            <p:cNvPicPr preferRelativeResize="0"/>
            <p:nvPr/>
          </p:nvPicPr>
          <p:blipFill>
            <a:blip r:embed="rId3">
              <a:alphaModFix/>
            </a:blip>
            <a:stretch>
              <a:fillRect/>
            </a:stretch>
          </p:blipFill>
          <p:spPr>
            <a:xfrm>
              <a:off x="-262476" y="3425575"/>
              <a:ext cx="3392746" cy="190842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_ONLY_1_1">
    <p:bg>
      <p:bgPr>
        <a:solidFill>
          <a:srgbClr val="FFFFFF"/>
        </a:solidFill>
        <a:effectLst/>
      </p:bgPr>
    </p:bg>
    <p:spTree>
      <p:nvGrpSpPr>
        <p:cNvPr id="1" name="Shape 1425"/>
        <p:cNvGrpSpPr/>
        <p:nvPr/>
      </p:nvGrpSpPr>
      <p:grpSpPr>
        <a:xfrm>
          <a:off x="0" y="0"/>
          <a:ext cx="0" cy="0"/>
          <a:chOff x="0" y="0"/>
          <a:chExt cx="0" cy="0"/>
        </a:xfrm>
      </p:grpSpPr>
      <p:sp>
        <p:nvSpPr>
          <p:cNvPr id="1426" name="Google Shape;1426;p32"/>
          <p:cNvSpPr txBox="1">
            <a:spLocks noGrp="1"/>
          </p:cNvSpPr>
          <p:nvPr>
            <p:ph type="title"/>
          </p:nvPr>
        </p:nvSpPr>
        <p:spPr>
          <a:xfrm>
            <a:off x="914400" y="502480"/>
            <a:ext cx="7299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124D"/>
              </a:buClr>
              <a:buSzPts val="3000"/>
              <a:buNone/>
              <a:defRPr>
                <a:solidFill>
                  <a:srgbClr val="20124D"/>
                </a:solidFill>
                <a:latin typeface="Montserrat Black"/>
                <a:ea typeface="Montserrat Black"/>
                <a:cs typeface="Montserrat Black"/>
                <a:sym typeface="Montserrat Black"/>
              </a:defRPr>
            </a:lvl1pPr>
            <a:lvl2pPr lvl="1" rtl="0">
              <a:spcBef>
                <a:spcPts val="0"/>
              </a:spcBef>
              <a:spcAft>
                <a:spcPts val="0"/>
              </a:spcAft>
              <a:buClr>
                <a:srgbClr val="20124D"/>
              </a:buClr>
              <a:buSzPts val="3000"/>
              <a:buNone/>
              <a:defRPr>
                <a:solidFill>
                  <a:srgbClr val="20124D"/>
                </a:solidFill>
              </a:defRPr>
            </a:lvl2pPr>
            <a:lvl3pPr lvl="2" rtl="0">
              <a:spcBef>
                <a:spcPts val="0"/>
              </a:spcBef>
              <a:spcAft>
                <a:spcPts val="0"/>
              </a:spcAft>
              <a:buClr>
                <a:srgbClr val="20124D"/>
              </a:buClr>
              <a:buSzPts val="3000"/>
              <a:buNone/>
              <a:defRPr>
                <a:solidFill>
                  <a:srgbClr val="20124D"/>
                </a:solidFill>
              </a:defRPr>
            </a:lvl3pPr>
            <a:lvl4pPr lvl="3" rtl="0">
              <a:spcBef>
                <a:spcPts val="0"/>
              </a:spcBef>
              <a:spcAft>
                <a:spcPts val="0"/>
              </a:spcAft>
              <a:buClr>
                <a:srgbClr val="20124D"/>
              </a:buClr>
              <a:buSzPts val="3000"/>
              <a:buNone/>
              <a:defRPr>
                <a:solidFill>
                  <a:srgbClr val="20124D"/>
                </a:solidFill>
              </a:defRPr>
            </a:lvl4pPr>
            <a:lvl5pPr lvl="4" rtl="0">
              <a:spcBef>
                <a:spcPts val="0"/>
              </a:spcBef>
              <a:spcAft>
                <a:spcPts val="0"/>
              </a:spcAft>
              <a:buClr>
                <a:srgbClr val="20124D"/>
              </a:buClr>
              <a:buSzPts val="3000"/>
              <a:buNone/>
              <a:defRPr>
                <a:solidFill>
                  <a:srgbClr val="20124D"/>
                </a:solidFill>
              </a:defRPr>
            </a:lvl5pPr>
            <a:lvl6pPr lvl="5" rtl="0">
              <a:spcBef>
                <a:spcPts val="0"/>
              </a:spcBef>
              <a:spcAft>
                <a:spcPts val="0"/>
              </a:spcAft>
              <a:buClr>
                <a:srgbClr val="20124D"/>
              </a:buClr>
              <a:buSzPts val="3000"/>
              <a:buNone/>
              <a:defRPr>
                <a:solidFill>
                  <a:srgbClr val="20124D"/>
                </a:solidFill>
              </a:defRPr>
            </a:lvl6pPr>
            <a:lvl7pPr lvl="6" rtl="0">
              <a:spcBef>
                <a:spcPts val="0"/>
              </a:spcBef>
              <a:spcAft>
                <a:spcPts val="0"/>
              </a:spcAft>
              <a:buClr>
                <a:srgbClr val="20124D"/>
              </a:buClr>
              <a:buSzPts val="3000"/>
              <a:buNone/>
              <a:defRPr>
                <a:solidFill>
                  <a:srgbClr val="20124D"/>
                </a:solidFill>
              </a:defRPr>
            </a:lvl7pPr>
            <a:lvl8pPr lvl="7" rtl="0">
              <a:spcBef>
                <a:spcPts val="0"/>
              </a:spcBef>
              <a:spcAft>
                <a:spcPts val="0"/>
              </a:spcAft>
              <a:buClr>
                <a:srgbClr val="20124D"/>
              </a:buClr>
              <a:buSzPts val="3000"/>
              <a:buNone/>
              <a:defRPr>
                <a:solidFill>
                  <a:srgbClr val="20124D"/>
                </a:solidFill>
              </a:defRPr>
            </a:lvl8pPr>
            <a:lvl9pPr lvl="8" rtl="0">
              <a:spcBef>
                <a:spcPts val="0"/>
              </a:spcBef>
              <a:spcAft>
                <a:spcPts val="0"/>
              </a:spcAft>
              <a:buClr>
                <a:srgbClr val="20124D"/>
              </a:buClr>
              <a:buSzPts val="3000"/>
              <a:buNone/>
              <a:defRPr>
                <a:solidFill>
                  <a:srgbClr val="20124D"/>
                </a:solidFill>
              </a:defRPr>
            </a:lvl9pPr>
          </a:lstStyle>
          <a:p>
            <a:endParaRPr/>
          </a:p>
        </p:txBody>
      </p:sp>
      <p:sp>
        <p:nvSpPr>
          <p:cNvPr id="1427" name="Google Shape;1427;p32"/>
          <p:cNvSpPr/>
          <p:nvPr/>
        </p:nvSpPr>
        <p:spPr>
          <a:xfrm rot="9432608">
            <a:off x="7960777" y="-398872"/>
            <a:ext cx="938669" cy="1081190"/>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rot="9432653">
            <a:off x="7848993" y="-97641"/>
            <a:ext cx="2075495" cy="1081190"/>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9" name="Google Shape;1429;p32"/>
          <p:cNvGrpSpPr/>
          <p:nvPr/>
        </p:nvGrpSpPr>
        <p:grpSpPr>
          <a:xfrm>
            <a:off x="6529813" y="3757661"/>
            <a:ext cx="3264035" cy="1583051"/>
            <a:chOff x="6529813" y="3757661"/>
            <a:chExt cx="3264035" cy="1583051"/>
          </a:xfrm>
        </p:grpSpPr>
        <p:sp>
          <p:nvSpPr>
            <p:cNvPr id="1430" name="Google Shape;1430;p32"/>
            <p:cNvSpPr/>
            <p:nvPr/>
          </p:nvSpPr>
          <p:spPr>
            <a:xfrm rot="9432676">
              <a:off x="8129941" y="4008591"/>
              <a:ext cx="1513587" cy="1081190"/>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32"/>
            <p:cNvGrpSpPr/>
            <p:nvPr/>
          </p:nvGrpSpPr>
          <p:grpSpPr>
            <a:xfrm>
              <a:off x="6529813" y="4336457"/>
              <a:ext cx="2878771" cy="827500"/>
              <a:chOff x="3098100" y="3849750"/>
              <a:chExt cx="940775" cy="270425"/>
            </a:xfrm>
          </p:grpSpPr>
          <p:sp>
            <p:nvSpPr>
              <p:cNvPr id="1432" name="Google Shape;1432;p32"/>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C"/>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FF2CC"/>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4" name="Google Shape;1434;p32"/>
          <p:cNvGrpSpPr/>
          <p:nvPr/>
        </p:nvGrpSpPr>
        <p:grpSpPr>
          <a:xfrm>
            <a:off x="-1028710" y="3879719"/>
            <a:ext cx="2293560" cy="1480066"/>
            <a:chOff x="-1028710" y="3879719"/>
            <a:chExt cx="2293560" cy="1480066"/>
          </a:xfrm>
        </p:grpSpPr>
        <p:sp>
          <p:nvSpPr>
            <p:cNvPr id="1435" name="Google Shape;1435;p32"/>
            <p:cNvSpPr/>
            <p:nvPr/>
          </p:nvSpPr>
          <p:spPr>
            <a:xfrm rot="9432704">
              <a:off x="-384173" y="4028063"/>
              <a:ext cx="1004493" cy="1183378"/>
            </a:xfrm>
            <a:custGeom>
              <a:avLst/>
              <a:gdLst/>
              <a:ahLst/>
              <a:cxnLst/>
              <a:rect l="l" t="t" r="r" b="b"/>
              <a:pathLst>
                <a:path w="10602" h="11832" extrusionOk="0">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flipH="1">
              <a:off x="-1028710" y="4433100"/>
              <a:ext cx="2293560" cy="786605"/>
            </a:xfrm>
            <a:custGeom>
              <a:avLst/>
              <a:gdLst/>
              <a:ahLst/>
              <a:cxnLst/>
              <a:rect l="l" t="t" r="r" b="b"/>
              <a:pathLst>
                <a:path w="21688" h="6095" extrusionOk="0">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7" name="Google Shape;1437;p32"/>
          <p:cNvSpPr txBox="1">
            <a:spLocks noGrp="1"/>
          </p:cNvSpPr>
          <p:nvPr>
            <p:ph type="title" idx="2" hasCustomPrompt="1"/>
          </p:nvPr>
        </p:nvSpPr>
        <p:spPr>
          <a:xfrm>
            <a:off x="2700408" y="1638393"/>
            <a:ext cx="18807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a:solidFill>
                  <a:schemeClr val="dk1"/>
                </a:solidFill>
              </a:defRPr>
            </a:lvl1pPr>
            <a:lvl2pPr lvl="1" algn="ctr" rtl="0">
              <a:spcBef>
                <a:spcPts val="0"/>
              </a:spcBef>
              <a:spcAft>
                <a:spcPts val="0"/>
              </a:spcAft>
              <a:buClr>
                <a:schemeClr val="dk1"/>
              </a:buClr>
              <a:buSzPts val="4800"/>
              <a:buNone/>
              <a:defRPr sz="4800" b="1">
                <a:solidFill>
                  <a:schemeClr val="dk1"/>
                </a:solidFill>
              </a:defRPr>
            </a:lvl2pPr>
            <a:lvl3pPr lvl="2" algn="ctr" rtl="0">
              <a:spcBef>
                <a:spcPts val="0"/>
              </a:spcBef>
              <a:spcAft>
                <a:spcPts val="0"/>
              </a:spcAft>
              <a:buClr>
                <a:schemeClr val="dk1"/>
              </a:buClr>
              <a:buSzPts val="4800"/>
              <a:buNone/>
              <a:defRPr sz="4800" b="1">
                <a:solidFill>
                  <a:schemeClr val="dk1"/>
                </a:solidFill>
              </a:defRPr>
            </a:lvl3pPr>
            <a:lvl4pPr lvl="3" algn="ctr" rtl="0">
              <a:spcBef>
                <a:spcPts val="0"/>
              </a:spcBef>
              <a:spcAft>
                <a:spcPts val="0"/>
              </a:spcAft>
              <a:buClr>
                <a:schemeClr val="dk1"/>
              </a:buClr>
              <a:buSzPts val="4800"/>
              <a:buNone/>
              <a:defRPr sz="4800" b="1">
                <a:solidFill>
                  <a:schemeClr val="dk1"/>
                </a:solidFill>
              </a:defRPr>
            </a:lvl4pPr>
            <a:lvl5pPr lvl="4" algn="ctr" rtl="0">
              <a:spcBef>
                <a:spcPts val="0"/>
              </a:spcBef>
              <a:spcAft>
                <a:spcPts val="0"/>
              </a:spcAft>
              <a:buClr>
                <a:schemeClr val="dk1"/>
              </a:buClr>
              <a:buSzPts val="4800"/>
              <a:buNone/>
              <a:defRPr sz="4800" b="1">
                <a:solidFill>
                  <a:schemeClr val="dk1"/>
                </a:solidFill>
              </a:defRPr>
            </a:lvl5pPr>
            <a:lvl6pPr lvl="5" algn="ctr" rtl="0">
              <a:spcBef>
                <a:spcPts val="0"/>
              </a:spcBef>
              <a:spcAft>
                <a:spcPts val="0"/>
              </a:spcAft>
              <a:buClr>
                <a:schemeClr val="dk1"/>
              </a:buClr>
              <a:buSzPts val="4800"/>
              <a:buNone/>
              <a:defRPr sz="4800" b="1">
                <a:solidFill>
                  <a:schemeClr val="dk1"/>
                </a:solidFill>
              </a:defRPr>
            </a:lvl6pPr>
            <a:lvl7pPr lvl="6" algn="ctr" rtl="0">
              <a:spcBef>
                <a:spcPts val="0"/>
              </a:spcBef>
              <a:spcAft>
                <a:spcPts val="0"/>
              </a:spcAft>
              <a:buClr>
                <a:schemeClr val="dk1"/>
              </a:buClr>
              <a:buSzPts val="4800"/>
              <a:buNone/>
              <a:defRPr sz="4800" b="1">
                <a:solidFill>
                  <a:schemeClr val="dk1"/>
                </a:solidFill>
              </a:defRPr>
            </a:lvl7pPr>
            <a:lvl8pPr lvl="7" algn="ctr" rtl="0">
              <a:spcBef>
                <a:spcPts val="0"/>
              </a:spcBef>
              <a:spcAft>
                <a:spcPts val="0"/>
              </a:spcAft>
              <a:buClr>
                <a:schemeClr val="dk1"/>
              </a:buClr>
              <a:buSzPts val="4800"/>
              <a:buNone/>
              <a:defRPr sz="4800" b="1">
                <a:solidFill>
                  <a:schemeClr val="dk1"/>
                </a:solidFill>
              </a:defRPr>
            </a:lvl8pPr>
            <a:lvl9pPr lvl="8" algn="ctr" rtl="0">
              <a:spcBef>
                <a:spcPts val="0"/>
              </a:spcBef>
              <a:spcAft>
                <a:spcPts val="0"/>
              </a:spcAft>
              <a:buClr>
                <a:schemeClr val="dk1"/>
              </a:buClr>
              <a:buSzPts val="4800"/>
              <a:buNone/>
              <a:defRPr sz="4800" b="1">
                <a:solidFill>
                  <a:schemeClr val="dk1"/>
                </a:solidFill>
              </a:defRPr>
            </a:lvl9pPr>
          </a:lstStyle>
          <a:p>
            <a:r>
              <a:t>xx%</a:t>
            </a:r>
          </a:p>
        </p:txBody>
      </p:sp>
      <p:sp>
        <p:nvSpPr>
          <p:cNvPr id="1438" name="Google Shape;1438;p32"/>
          <p:cNvSpPr txBox="1">
            <a:spLocks noGrp="1"/>
          </p:cNvSpPr>
          <p:nvPr>
            <p:ph type="title" idx="3" hasCustomPrompt="1"/>
          </p:nvPr>
        </p:nvSpPr>
        <p:spPr>
          <a:xfrm>
            <a:off x="922135" y="1638393"/>
            <a:ext cx="17769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a:solidFill>
                  <a:schemeClr val="dk1"/>
                </a:solidFill>
              </a:defRPr>
            </a:lvl1pPr>
            <a:lvl2pPr lvl="1" algn="ctr" rtl="0">
              <a:spcBef>
                <a:spcPts val="0"/>
              </a:spcBef>
              <a:spcAft>
                <a:spcPts val="0"/>
              </a:spcAft>
              <a:buClr>
                <a:schemeClr val="dk1"/>
              </a:buClr>
              <a:buSzPts val="4800"/>
              <a:buNone/>
              <a:defRPr sz="4800" b="1">
                <a:solidFill>
                  <a:schemeClr val="dk1"/>
                </a:solidFill>
              </a:defRPr>
            </a:lvl2pPr>
            <a:lvl3pPr lvl="2" algn="ctr" rtl="0">
              <a:spcBef>
                <a:spcPts val="0"/>
              </a:spcBef>
              <a:spcAft>
                <a:spcPts val="0"/>
              </a:spcAft>
              <a:buClr>
                <a:schemeClr val="dk1"/>
              </a:buClr>
              <a:buSzPts val="4800"/>
              <a:buNone/>
              <a:defRPr sz="4800" b="1">
                <a:solidFill>
                  <a:schemeClr val="dk1"/>
                </a:solidFill>
              </a:defRPr>
            </a:lvl3pPr>
            <a:lvl4pPr lvl="3" algn="ctr" rtl="0">
              <a:spcBef>
                <a:spcPts val="0"/>
              </a:spcBef>
              <a:spcAft>
                <a:spcPts val="0"/>
              </a:spcAft>
              <a:buClr>
                <a:schemeClr val="dk1"/>
              </a:buClr>
              <a:buSzPts val="4800"/>
              <a:buNone/>
              <a:defRPr sz="4800" b="1">
                <a:solidFill>
                  <a:schemeClr val="dk1"/>
                </a:solidFill>
              </a:defRPr>
            </a:lvl4pPr>
            <a:lvl5pPr lvl="4" algn="ctr" rtl="0">
              <a:spcBef>
                <a:spcPts val="0"/>
              </a:spcBef>
              <a:spcAft>
                <a:spcPts val="0"/>
              </a:spcAft>
              <a:buClr>
                <a:schemeClr val="dk1"/>
              </a:buClr>
              <a:buSzPts val="4800"/>
              <a:buNone/>
              <a:defRPr sz="4800" b="1">
                <a:solidFill>
                  <a:schemeClr val="dk1"/>
                </a:solidFill>
              </a:defRPr>
            </a:lvl5pPr>
            <a:lvl6pPr lvl="5" algn="ctr" rtl="0">
              <a:spcBef>
                <a:spcPts val="0"/>
              </a:spcBef>
              <a:spcAft>
                <a:spcPts val="0"/>
              </a:spcAft>
              <a:buClr>
                <a:schemeClr val="dk1"/>
              </a:buClr>
              <a:buSzPts val="4800"/>
              <a:buNone/>
              <a:defRPr sz="4800" b="1">
                <a:solidFill>
                  <a:schemeClr val="dk1"/>
                </a:solidFill>
              </a:defRPr>
            </a:lvl6pPr>
            <a:lvl7pPr lvl="6" algn="ctr" rtl="0">
              <a:spcBef>
                <a:spcPts val="0"/>
              </a:spcBef>
              <a:spcAft>
                <a:spcPts val="0"/>
              </a:spcAft>
              <a:buClr>
                <a:schemeClr val="dk1"/>
              </a:buClr>
              <a:buSzPts val="4800"/>
              <a:buNone/>
              <a:defRPr sz="4800" b="1">
                <a:solidFill>
                  <a:schemeClr val="dk1"/>
                </a:solidFill>
              </a:defRPr>
            </a:lvl7pPr>
            <a:lvl8pPr lvl="7" algn="ctr" rtl="0">
              <a:spcBef>
                <a:spcPts val="0"/>
              </a:spcBef>
              <a:spcAft>
                <a:spcPts val="0"/>
              </a:spcAft>
              <a:buClr>
                <a:schemeClr val="dk1"/>
              </a:buClr>
              <a:buSzPts val="4800"/>
              <a:buNone/>
              <a:defRPr sz="4800" b="1">
                <a:solidFill>
                  <a:schemeClr val="dk1"/>
                </a:solidFill>
              </a:defRPr>
            </a:lvl8pPr>
            <a:lvl9pPr lvl="8" algn="ctr" rtl="0">
              <a:spcBef>
                <a:spcPts val="0"/>
              </a:spcBef>
              <a:spcAft>
                <a:spcPts val="0"/>
              </a:spcAft>
              <a:buClr>
                <a:schemeClr val="dk1"/>
              </a:buClr>
              <a:buSzPts val="4800"/>
              <a:buNone/>
              <a:defRPr sz="4800" b="1">
                <a:solidFill>
                  <a:schemeClr val="dk1"/>
                </a:solidFill>
              </a:defRPr>
            </a:lvl9pPr>
          </a:lstStyle>
          <a:p>
            <a:r>
              <a:t>xx%</a:t>
            </a:r>
          </a:p>
        </p:txBody>
      </p:sp>
      <p:sp>
        <p:nvSpPr>
          <p:cNvPr id="1439" name="Google Shape;1439;p32"/>
          <p:cNvSpPr txBox="1">
            <a:spLocks noGrp="1"/>
          </p:cNvSpPr>
          <p:nvPr>
            <p:ph type="title" idx="4" hasCustomPrompt="1"/>
          </p:nvPr>
        </p:nvSpPr>
        <p:spPr>
          <a:xfrm>
            <a:off x="6441309" y="1638394"/>
            <a:ext cx="17991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a:solidFill>
                  <a:schemeClr val="dk1"/>
                </a:solidFill>
              </a:defRPr>
            </a:lvl1pPr>
            <a:lvl2pPr lvl="1" algn="ctr" rtl="0">
              <a:spcBef>
                <a:spcPts val="0"/>
              </a:spcBef>
              <a:spcAft>
                <a:spcPts val="0"/>
              </a:spcAft>
              <a:buClr>
                <a:schemeClr val="dk1"/>
              </a:buClr>
              <a:buSzPts val="4800"/>
              <a:buNone/>
              <a:defRPr sz="4800" b="1">
                <a:solidFill>
                  <a:schemeClr val="dk1"/>
                </a:solidFill>
              </a:defRPr>
            </a:lvl2pPr>
            <a:lvl3pPr lvl="2" algn="ctr" rtl="0">
              <a:spcBef>
                <a:spcPts val="0"/>
              </a:spcBef>
              <a:spcAft>
                <a:spcPts val="0"/>
              </a:spcAft>
              <a:buClr>
                <a:schemeClr val="dk1"/>
              </a:buClr>
              <a:buSzPts val="4800"/>
              <a:buNone/>
              <a:defRPr sz="4800" b="1">
                <a:solidFill>
                  <a:schemeClr val="dk1"/>
                </a:solidFill>
              </a:defRPr>
            </a:lvl3pPr>
            <a:lvl4pPr lvl="3" algn="ctr" rtl="0">
              <a:spcBef>
                <a:spcPts val="0"/>
              </a:spcBef>
              <a:spcAft>
                <a:spcPts val="0"/>
              </a:spcAft>
              <a:buClr>
                <a:schemeClr val="dk1"/>
              </a:buClr>
              <a:buSzPts val="4800"/>
              <a:buNone/>
              <a:defRPr sz="4800" b="1">
                <a:solidFill>
                  <a:schemeClr val="dk1"/>
                </a:solidFill>
              </a:defRPr>
            </a:lvl4pPr>
            <a:lvl5pPr lvl="4" algn="ctr" rtl="0">
              <a:spcBef>
                <a:spcPts val="0"/>
              </a:spcBef>
              <a:spcAft>
                <a:spcPts val="0"/>
              </a:spcAft>
              <a:buClr>
                <a:schemeClr val="dk1"/>
              </a:buClr>
              <a:buSzPts val="4800"/>
              <a:buNone/>
              <a:defRPr sz="4800" b="1">
                <a:solidFill>
                  <a:schemeClr val="dk1"/>
                </a:solidFill>
              </a:defRPr>
            </a:lvl5pPr>
            <a:lvl6pPr lvl="5" algn="ctr" rtl="0">
              <a:spcBef>
                <a:spcPts val="0"/>
              </a:spcBef>
              <a:spcAft>
                <a:spcPts val="0"/>
              </a:spcAft>
              <a:buClr>
                <a:schemeClr val="dk1"/>
              </a:buClr>
              <a:buSzPts val="4800"/>
              <a:buNone/>
              <a:defRPr sz="4800" b="1">
                <a:solidFill>
                  <a:schemeClr val="dk1"/>
                </a:solidFill>
              </a:defRPr>
            </a:lvl6pPr>
            <a:lvl7pPr lvl="6" algn="ctr" rtl="0">
              <a:spcBef>
                <a:spcPts val="0"/>
              </a:spcBef>
              <a:spcAft>
                <a:spcPts val="0"/>
              </a:spcAft>
              <a:buClr>
                <a:schemeClr val="dk1"/>
              </a:buClr>
              <a:buSzPts val="4800"/>
              <a:buNone/>
              <a:defRPr sz="4800" b="1">
                <a:solidFill>
                  <a:schemeClr val="dk1"/>
                </a:solidFill>
              </a:defRPr>
            </a:lvl7pPr>
            <a:lvl8pPr lvl="7" algn="ctr" rtl="0">
              <a:spcBef>
                <a:spcPts val="0"/>
              </a:spcBef>
              <a:spcAft>
                <a:spcPts val="0"/>
              </a:spcAft>
              <a:buClr>
                <a:schemeClr val="dk1"/>
              </a:buClr>
              <a:buSzPts val="4800"/>
              <a:buNone/>
              <a:defRPr sz="4800" b="1">
                <a:solidFill>
                  <a:schemeClr val="dk1"/>
                </a:solidFill>
              </a:defRPr>
            </a:lvl8pPr>
            <a:lvl9pPr lvl="8" algn="ctr" rtl="0">
              <a:spcBef>
                <a:spcPts val="0"/>
              </a:spcBef>
              <a:spcAft>
                <a:spcPts val="0"/>
              </a:spcAft>
              <a:buClr>
                <a:schemeClr val="dk1"/>
              </a:buClr>
              <a:buSzPts val="4800"/>
              <a:buNone/>
              <a:defRPr sz="4800" b="1">
                <a:solidFill>
                  <a:schemeClr val="dk1"/>
                </a:solidFill>
              </a:defRPr>
            </a:lvl9pPr>
          </a:lstStyle>
          <a:p>
            <a:r>
              <a:t>xx%</a:t>
            </a:r>
          </a:p>
        </p:txBody>
      </p:sp>
      <p:sp>
        <p:nvSpPr>
          <p:cNvPr id="1440" name="Google Shape;1440;p32"/>
          <p:cNvSpPr txBox="1">
            <a:spLocks noGrp="1"/>
          </p:cNvSpPr>
          <p:nvPr>
            <p:ph type="title" idx="5" hasCustomPrompt="1"/>
          </p:nvPr>
        </p:nvSpPr>
        <p:spPr>
          <a:xfrm>
            <a:off x="4575208" y="1638393"/>
            <a:ext cx="1842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a:solidFill>
                  <a:schemeClr val="dk1"/>
                </a:solidFill>
              </a:defRPr>
            </a:lvl1pPr>
            <a:lvl2pPr lvl="1" algn="ctr" rtl="0">
              <a:spcBef>
                <a:spcPts val="0"/>
              </a:spcBef>
              <a:spcAft>
                <a:spcPts val="0"/>
              </a:spcAft>
              <a:buClr>
                <a:schemeClr val="dk1"/>
              </a:buClr>
              <a:buSzPts val="4800"/>
              <a:buNone/>
              <a:defRPr sz="4800" b="1">
                <a:solidFill>
                  <a:schemeClr val="dk1"/>
                </a:solidFill>
              </a:defRPr>
            </a:lvl2pPr>
            <a:lvl3pPr lvl="2" algn="ctr" rtl="0">
              <a:spcBef>
                <a:spcPts val="0"/>
              </a:spcBef>
              <a:spcAft>
                <a:spcPts val="0"/>
              </a:spcAft>
              <a:buClr>
                <a:schemeClr val="dk1"/>
              </a:buClr>
              <a:buSzPts val="4800"/>
              <a:buNone/>
              <a:defRPr sz="4800" b="1">
                <a:solidFill>
                  <a:schemeClr val="dk1"/>
                </a:solidFill>
              </a:defRPr>
            </a:lvl3pPr>
            <a:lvl4pPr lvl="3" algn="ctr" rtl="0">
              <a:spcBef>
                <a:spcPts val="0"/>
              </a:spcBef>
              <a:spcAft>
                <a:spcPts val="0"/>
              </a:spcAft>
              <a:buClr>
                <a:schemeClr val="dk1"/>
              </a:buClr>
              <a:buSzPts val="4800"/>
              <a:buNone/>
              <a:defRPr sz="4800" b="1">
                <a:solidFill>
                  <a:schemeClr val="dk1"/>
                </a:solidFill>
              </a:defRPr>
            </a:lvl4pPr>
            <a:lvl5pPr lvl="4" algn="ctr" rtl="0">
              <a:spcBef>
                <a:spcPts val="0"/>
              </a:spcBef>
              <a:spcAft>
                <a:spcPts val="0"/>
              </a:spcAft>
              <a:buClr>
                <a:schemeClr val="dk1"/>
              </a:buClr>
              <a:buSzPts val="4800"/>
              <a:buNone/>
              <a:defRPr sz="4800" b="1">
                <a:solidFill>
                  <a:schemeClr val="dk1"/>
                </a:solidFill>
              </a:defRPr>
            </a:lvl5pPr>
            <a:lvl6pPr lvl="5" algn="ctr" rtl="0">
              <a:spcBef>
                <a:spcPts val="0"/>
              </a:spcBef>
              <a:spcAft>
                <a:spcPts val="0"/>
              </a:spcAft>
              <a:buClr>
                <a:schemeClr val="dk1"/>
              </a:buClr>
              <a:buSzPts val="4800"/>
              <a:buNone/>
              <a:defRPr sz="4800" b="1">
                <a:solidFill>
                  <a:schemeClr val="dk1"/>
                </a:solidFill>
              </a:defRPr>
            </a:lvl6pPr>
            <a:lvl7pPr lvl="6" algn="ctr" rtl="0">
              <a:spcBef>
                <a:spcPts val="0"/>
              </a:spcBef>
              <a:spcAft>
                <a:spcPts val="0"/>
              </a:spcAft>
              <a:buClr>
                <a:schemeClr val="dk1"/>
              </a:buClr>
              <a:buSzPts val="4800"/>
              <a:buNone/>
              <a:defRPr sz="4800" b="1">
                <a:solidFill>
                  <a:schemeClr val="dk1"/>
                </a:solidFill>
              </a:defRPr>
            </a:lvl7pPr>
            <a:lvl8pPr lvl="7" algn="ctr" rtl="0">
              <a:spcBef>
                <a:spcPts val="0"/>
              </a:spcBef>
              <a:spcAft>
                <a:spcPts val="0"/>
              </a:spcAft>
              <a:buClr>
                <a:schemeClr val="dk1"/>
              </a:buClr>
              <a:buSzPts val="4800"/>
              <a:buNone/>
              <a:defRPr sz="4800" b="1">
                <a:solidFill>
                  <a:schemeClr val="dk1"/>
                </a:solidFill>
              </a:defRPr>
            </a:lvl8pPr>
            <a:lvl9pPr lvl="8" algn="ctr" rtl="0">
              <a:spcBef>
                <a:spcPts val="0"/>
              </a:spcBef>
              <a:spcAft>
                <a:spcPts val="0"/>
              </a:spcAft>
              <a:buClr>
                <a:schemeClr val="dk1"/>
              </a:buClr>
              <a:buSzPts val="4800"/>
              <a:buNone/>
              <a:defRPr sz="4800" b="1">
                <a:solidFill>
                  <a:schemeClr val="dk1"/>
                </a:solidFill>
              </a:defRPr>
            </a:lvl9pPr>
          </a:lstStyle>
          <a:p>
            <a:r>
              <a:t>xx%</a:t>
            </a:r>
          </a:p>
        </p:txBody>
      </p:sp>
      <p:sp>
        <p:nvSpPr>
          <p:cNvPr id="1441" name="Google Shape;1441;p32"/>
          <p:cNvSpPr txBox="1">
            <a:spLocks noGrp="1"/>
          </p:cNvSpPr>
          <p:nvPr>
            <p:ph type="subTitle" idx="1"/>
          </p:nvPr>
        </p:nvSpPr>
        <p:spPr>
          <a:xfrm>
            <a:off x="896185" y="2536509"/>
            <a:ext cx="18288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42" name="Google Shape;1442;p32"/>
          <p:cNvSpPr txBox="1">
            <a:spLocks noGrp="1"/>
          </p:cNvSpPr>
          <p:nvPr>
            <p:ph type="subTitle" idx="6"/>
          </p:nvPr>
        </p:nvSpPr>
        <p:spPr>
          <a:xfrm>
            <a:off x="2726358" y="2536509"/>
            <a:ext cx="18288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43" name="Google Shape;1443;p32"/>
          <p:cNvSpPr txBox="1">
            <a:spLocks noGrp="1"/>
          </p:cNvSpPr>
          <p:nvPr>
            <p:ph type="subTitle" idx="7"/>
          </p:nvPr>
        </p:nvSpPr>
        <p:spPr>
          <a:xfrm>
            <a:off x="4581958" y="2536509"/>
            <a:ext cx="18288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44" name="Google Shape;1444;p32"/>
          <p:cNvSpPr txBox="1">
            <a:spLocks noGrp="1"/>
          </p:cNvSpPr>
          <p:nvPr>
            <p:ph type="subTitle" idx="8"/>
          </p:nvPr>
        </p:nvSpPr>
        <p:spPr>
          <a:xfrm>
            <a:off x="6426459" y="2536509"/>
            <a:ext cx="18288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solidFill>
                  <a:schemeClr val="dk1"/>
                </a:solidFill>
                <a:latin typeface="Montserrat ExtraBold"/>
                <a:ea typeface="Montserrat ExtraBold"/>
                <a:cs typeface="Montserrat ExtraBold"/>
                <a:sym typeface="Montserrat ExtraBold"/>
              </a:defRPr>
            </a:lvl1pPr>
            <a:lvl2pPr lvl="1"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2pPr>
            <a:lvl3pPr lvl="2"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3pPr>
            <a:lvl4pPr lvl="3"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4pPr>
            <a:lvl5pPr lvl="4"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5pPr>
            <a:lvl6pPr lvl="5"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6pPr>
            <a:lvl7pPr lvl="6"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7pPr>
            <a:lvl8pPr lvl="7" algn="ctr" rtl="0">
              <a:spcBef>
                <a:spcPts val="1600"/>
              </a:spcBef>
              <a:spcAft>
                <a:spcPts val="0"/>
              </a:spcAft>
              <a:buNone/>
              <a:defRPr sz="1800">
                <a:solidFill>
                  <a:schemeClr val="dk1"/>
                </a:solidFill>
                <a:latin typeface="Montserrat ExtraBold"/>
                <a:ea typeface="Montserrat ExtraBold"/>
                <a:cs typeface="Montserrat ExtraBold"/>
                <a:sym typeface="Montserrat ExtraBold"/>
              </a:defRPr>
            </a:lvl8pPr>
            <a:lvl9pPr lvl="8" algn="ctr" rtl="0">
              <a:spcBef>
                <a:spcPts val="1600"/>
              </a:spcBef>
              <a:spcAft>
                <a:spcPts val="1600"/>
              </a:spcAft>
              <a:buNone/>
              <a:defRPr sz="1800">
                <a:solidFill>
                  <a:schemeClr val="dk1"/>
                </a:solidFill>
                <a:latin typeface="Montserrat ExtraBold"/>
                <a:ea typeface="Montserrat ExtraBold"/>
                <a:cs typeface="Montserrat ExtraBold"/>
                <a:sym typeface="Montserrat ExtraBold"/>
              </a:defRPr>
            </a:lvl9pPr>
          </a:lstStyle>
          <a:p>
            <a:endParaRPr/>
          </a:p>
        </p:txBody>
      </p:sp>
      <p:sp>
        <p:nvSpPr>
          <p:cNvPr id="1445" name="Google Shape;1445;p32"/>
          <p:cNvSpPr txBox="1">
            <a:spLocks noGrp="1"/>
          </p:cNvSpPr>
          <p:nvPr>
            <p:ph type="subTitle" idx="9"/>
          </p:nvPr>
        </p:nvSpPr>
        <p:spPr>
          <a:xfrm>
            <a:off x="941935" y="2910668"/>
            <a:ext cx="1737300" cy="10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000000"/>
                </a:solidFill>
              </a:defRPr>
            </a:lvl1pPr>
            <a:lvl2pPr lvl="1" algn="ctr" rtl="0">
              <a:lnSpc>
                <a:spcPct val="100000"/>
              </a:lnSpc>
              <a:spcBef>
                <a:spcPts val="1600"/>
              </a:spcBef>
              <a:spcAft>
                <a:spcPts val="0"/>
              </a:spcAft>
              <a:buNone/>
              <a:defRPr>
                <a:solidFill>
                  <a:srgbClr val="000000"/>
                </a:solidFill>
              </a:defRPr>
            </a:lvl2pPr>
            <a:lvl3pPr lvl="2" algn="ctr" rtl="0">
              <a:lnSpc>
                <a:spcPct val="100000"/>
              </a:lnSpc>
              <a:spcBef>
                <a:spcPts val="1600"/>
              </a:spcBef>
              <a:spcAft>
                <a:spcPts val="0"/>
              </a:spcAft>
              <a:buNone/>
              <a:defRPr>
                <a:solidFill>
                  <a:srgbClr val="000000"/>
                </a:solidFill>
              </a:defRPr>
            </a:lvl3pPr>
            <a:lvl4pPr lvl="3" algn="ctr" rtl="0">
              <a:lnSpc>
                <a:spcPct val="100000"/>
              </a:lnSpc>
              <a:spcBef>
                <a:spcPts val="1600"/>
              </a:spcBef>
              <a:spcAft>
                <a:spcPts val="0"/>
              </a:spcAft>
              <a:buNone/>
              <a:defRPr>
                <a:solidFill>
                  <a:srgbClr val="000000"/>
                </a:solidFill>
              </a:defRPr>
            </a:lvl4pPr>
            <a:lvl5pPr lvl="4" algn="ctr" rtl="0">
              <a:lnSpc>
                <a:spcPct val="100000"/>
              </a:lnSpc>
              <a:spcBef>
                <a:spcPts val="1600"/>
              </a:spcBef>
              <a:spcAft>
                <a:spcPts val="0"/>
              </a:spcAft>
              <a:buNone/>
              <a:defRPr>
                <a:solidFill>
                  <a:srgbClr val="000000"/>
                </a:solidFill>
              </a:defRPr>
            </a:lvl5pPr>
            <a:lvl6pPr lvl="5" algn="ctr" rtl="0">
              <a:lnSpc>
                <a:spcPct val="100000"/>
              </a:lnSpc>
              <a:spcBef>
                <a:spcPts val="1600"/>
              </a:spcBef>
              <a:spcAft>
                <a:spcPts val="0"/>
              </a:spcAft>
              <a:buNone/>
              <a:defRPr>
                <a:solidFill>
                  <a:srgbClr val="000000"/>
                </a:solidFill>
              </a:defRPr>
            </a:lvl6pPr>
            <a:lvl7pPr lvl="6" algn="ctr" rtl="0">
              <a:lnSpc>
                <a:spcPct val="100000"/>
              </a:lnSpc>
              <a:spcBef>
                <a:spcPts val="1600"/>
              </a:spcBef>
              <a:spcAft>
                <a:spcPts val="0"/>
              </a:spcAft>
              <a:buNone/>
              <a:defRPr>
                <a:solidFill>
                  <a:srgbClr val="000000"/>
                </a:solidFill>
              </a:defRPr>
            </a:lvl7pPr>
            <a:lvl8pPr lvl="7" algn="ctr" rtl="0">
              <a:lnSpc>
                <a:spcPct val="100000"/>
              </a:lnSpc>
              <a:spcBef>
                <a:spcPts val="1600"/>
              </a:spcBef>
              <a:spcAft>
                <a:spcPts val="0"/>
              </a:spcAft>
              <a:buNone/>
              <a:defRPr>
                <a:solidFill>
                  <a:srgbClr val="000000"/>
                </a:solidFill>
              </a:defRPr>
            </a:lvl8pPr>
            <a:lvl9pPr lvl="8" algn="ctr" rtl="0">
              <a:lnSpc>
                <a:spcPct val="100000"/>
              </a:lnSpc>
              <a:spcBef>
                <a:spcPts val="1600"/>
              </a:spcBef>
              <a:spcAft>
                <a:spcPts val="1600"/>
              </a:spcAft>
              <a:buNone/>
              <a:defRPr>
                <a:solidFill>
                  <a:srgbClr val="000000"/>
                </a:solidFill>
              </a:defRPr>
            </a:lvl9pPr>
          </a:lstStyle>
          <a:p>
            <a:endParaRPr/>
          </a:p>
        </p:txBody>
      </p:sp>
      <p:sp>
        <p:nvSpPr>
          <p:cNvPr id="1446" name="Google Shape;1446;p32"/>
          <p:cNvSpPr txBox="1">
            <a:spLocks noGrp="1"/>
          </p:cNvSpPr>
          <p:nvPr>
            <p:ph type="subTitle" idx="13"/>
          </p:nvPr>
        </p:nvSpPr>
        <p:spPr>
          <a:xfrm>
            <a:off x="2772108" y="2921193"/>
            <a:ext cx="1737300" cy="10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000000"/>
                </a:solidFill>
              </a:defRPr>
            </a:lvl1pPr>
            <a:lvl2pPr lvl="1" algn="ctr" rtl="0">
              <a:lnSpc>
                <a:spcPct val="100000"/>
              </a:lnSpc>
              <a:spcBef>
                <a:spcPts val="0"/>
              </a:spcBef>
              <a:spcAft>
                <a:spcPts val="0"/>
              </a:spcAft>
              <a:buNone/>
              <a:defRPr>
                <a:solidFill>
                  <a:srgbClr val="000000"/>
                </a:solidFill>
              </a:defRPr>
            </a:lvl2pPr>
            <a:lvl3pPr lvl="2" algn="ctr" rtl="0">
              <a:lnSpc>
                <a:spcPct val="100000"/>
              </a:lnSpc>
              <a:spcBef>
                <a:spcPts val="0"/>
              </a:spcBef>
              <a:spcAft>
                <a:spcPts val="0"/>
              </a:spcAft>
              <a:buNone/>
              <a:defRPr>
                <a:solidFill>
                  <a:srgbClr val="000000"/>
                </a:solidFill>
              </a:defRPr>
            </a:lvl3pPr>
            <a:lvl4pPr lvl="3" algn="ctr" rtl="0">
              <a:lnSpc>
                <a:spcPct val="100000"/>
              </a:lnSpc>
              <a:spcBef>
                <a:spcPts val="0"/>
              </a:spcBef>
              <a:spcAft>
                <a:spcPts val="0"/>
              </a:spcAft>
              <a:buNone/>
              <a:defRPr>
                <a:solidFill>
                  <a:srgbClr val="000000"/>
                </a:solidFill>
              </a:defRPr>
            </a:lvl4pPr>
            <a:lvl5pPr lvl="4" algn="ctr" rtl="0">
              <a:lnSpc>
                <a:spcPct val="100000"/>
              </a:lnSpc>
              <a:spcBef>
                <a:spcPts val="0"/>
              </a:spcBef>
              <a:spcAft>
                <a:spcPts val="0"/>
              </a:spcAft>
              <a:buNone/>
              <a:defRPr>
                <a:solidFill>
                  <a:srgbClr val="000000"/>
                </a:solidFill>
              </a:defRPr>
            </a:lvl5pPr>
            <a:lvl6pPr lvl="5" algn="ctr" rtl="0">
              <a:lnSpc>
                <a:spcPct val="100000"/>
              </a:lnSpc>
              <a:spcBef>
                <a:spcPts val="0"/>
              </a:spcBef>
              <a:spcAft>
                <a:spcPts val="0"/>
              </a:spcAft>
              <a:buNone/>
              <a:defRPr>
                <a:solidFill>
                  <a:srgbClr val="000000"/>
                </a:solidFill>
              </a:defRPr>
            </a:lvl6pPr>
            <a:lvl7pPr lvl="6" algn="ctr" rtl="0">
              <a:lnSpc>
                <a:spcPct val="100000"/>
              </a:lnSpc>
              <a:spcBef>
                <a:spcPts val="0"/>
              </a:spcBef>
              <a:spcAft>
                <a:spcPts val="0"/>
              </a:spcAft>
              <a:buNone/>
              <a:defRPr>
                <a:solidFill>
                  <a:srgbClr val="000000"/>
                </a:solidFill>
              </a:defRPr>
            </a:lvl7pPr>
            <a:lvl8pPr lvl="7" algn="ctr" rtl="0">
              <a:lnSpc>
                <a:spcPct val="100000"/>
              </a:lnSpc>
              <a:spcBef>
                <a:spcPts val="0"/>
              </a:spcBef>
              <a:spcAft>
                <a:spcPts val="0"/>
              </a:spcAft>
              <a:buNone/>
              <a:defRPr>
                <a:solidFill>
                  <a:srgbClr val="000000"/>
                </a:solidFill>
              </a:defRPr>
            </a:lvl8pPr>
            <a:lvl9pPr lvl="8" algn="ctr" rtl="0">
              <a:lnSpc>
                <a:spcPct val="100000"/>
              </a:lnSpc>
              <a:spcBef>
                <a:spcPts val="0"/>
              </a:spcBef>
              <a:spcAft>
                <a:spcPts val="0"/>
              </a:spcAft>
              <a:buNone/>
              <a:defRPr>
                <a:solidFill>
                  <a:srgbClr val="000000"/>
                </a:solidFill>
              </a:defRPr>
            </a:lvl9pPr>
          </a:lstStyle>
          <a:p>
            <a:endParaRPr/>
          </a:p>
        </p:txBody>
      </p:sp>
      <p:sp>
        <p:nvSpPr>
          <p:cNvPr id="1447" name="Google Shape;1447;p32"/>
          <p:cNvSpPr txBox="1">
            <a:spLocks noGrp="1"/>
          </p:cNvSpPr>
          <p:nvPr>
            <p:ph type="subTitle" idx="14"/>
          </p:nvPr>
        </p:nvSpPr>
        <p:spPr>
          <a:xfrm>
            <a:off x="4627708" y="2921193"/>
            <a:ext cx="1737300" cy="10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000000"/>
                </a:solidFill>
              </a:defRPr>
            </a:lvl1pPr>
            <a:lvl2pPr lvl="1" algn="ctr" rtl="0">
              <a:lnSpc>
                <a:spcPct val="100000"/>
              </a:lnSpc>
              <a:spcBef>
                <a:spcPts val="0"/>
              </a:spcBef>
              <a:spcAft>
                <a:spcPts val="0"/>
              </a:spcAft>
              <a:buNone/>
              <a:defRPr>
                <a:solidFill>
                  <a:srgbClr val="000000"/>
                </a:solidFill>
              </a:defRPr>
            </a:lvl2pPr>
            <a:lvl3pPr lvl="2" algn="ctr" rtl="0">
              <a:lnSpc>
                <a:spcPct val="100000"/>
              </a:lnSpc>
              <a:spcBef>
                <a:spcPts val="0"/>
              </a:spcBef>
              <a:spcAft>
                <a:spcPts val="0"/>
              </a:spcAft>
              <a:buNone/>
              <a:defRPr>
                <a:solidFill>
                  <a:srgbClr val="000000"/>
                </a:solidFill>
              </a:defRPr>
            </a:lvl3pPr>
            <a:lvl4pPr lvl="3" algn="ctr" rtl="0">
              <a:lnSpc>
                <a:spcPct val="100000"/>
              </a:lnSpc>
              <a:spcBef>
                <a:spcPts val="0"/>
              </a:spcBef>
              <a:spcAft>
                <a:spcPts val="0"/>
              </a:spcAft>
              <a:buNone/>
              <a:defRPr>
                <a:solidFill>
                  <a:srgbClr val="000000"/>
                </a:solidFill>
              </a:defRPr>
            </a:lvl4pPr>
            <a:lvl5pPr lvl="4" algn="ctr" rtl="0">
              <a:lnSpc>
                <a:spcPct val="100000"/>
              </a:lnSpc>
              <a:spcBef>
                <a:spcPts val="0"/>
              </a:spcBef>
              <a:spcAft>
                <a:spcPts val="0"/>
              </a:spcAft>
              <a:buNone/>
              <a:defRPr>
                <a:solidFill>
                  <a:srgbClr val="000000"/>
                </a:solidFill>
              </a:defRPr>
            </a:lvl5pPr>
            <a:lvl6pPr lvl="5" algn="ctr" rtl="0">
              <a:lnSpc>
                <a:spcPct val="100000"/>
              </a:lnSpc>
              <a:spcBef>
                <a:spcPts val="0"/>
              </a:spcBef>
              <a:spcAft>
                <a:spcPts val="0"/>
              </a:spcAft>
              <a:buNone/>
              <a:defRPr>
                <a:solidFill>
                  <a:srgbClr val="000000"/>
                </a:solidFill>
              </a:defRPr>
            </a:lvl6pPr>
            <a:lvl7pPr lvl="6" algn="ctr" rtl="0">
              <a:lnSpc>
                <a:spcPct val="100000"/>
              </a:lnSpc>
              <a:spcBef>
                <a:spcPts val="0"/>
              </a:spcBef>
              <a:spcAft>
                <a:spcPts val="0"/>
              </a:spcAft>
              <a:buNone/>
              <a:defRPr>
                <a:solidFill>
                  <a:srgbClr val="000000"/>
                </a:solidFill>
              </a:defRPr>
            </a:lvl7pPr>
            <a:lvl8pPr lvl="7" algn="ctr" rtl="0">
              <a:lnSpc>
                <a:spcPct val="100000"/>
              </a:lnSpc>
              <a:spcBef>
                <a:spcPts val="0"/>
              </a:spcBef>
              <a:spcAft>
                <a:spcPts val="0"/>
              </a:spcAft>
              <a:buNone/>
              <a:defRPr>
                <a:solidFill>
                  <a:srgbClr val="000000"/>
                </a:solidFill>
              </a:defRPr>
            </a:lvl8pPr>
            <a:lvl9pPr lvl="8" algn="ctr" rtl="0">
              <a:lnSpc>
                <a:spcPct val="100000"/>
              </a:lnSpc>
              <a:spcBef>
                <a:spcPts val="0"/>
              </a:spcBef>
              <a:spcAft>
                <a:spcPts val="0"/>
              </a:spcAft>
              <a:buNone/>
              <a:defRPr>
                <a:solidFill>
                  <a:srgbClr val="000000"/>
                </a:solidFill>
              </a:defRPr>
            </a:lvl9pPr>
          </a:lstStyle>
          <a:p>
            <a:endParaRPr/>
          </a:p>
        </p:txBody>
      </p:sp>
      <p:sp>
        <p:nvSpPr>
          <p:cNvPr id="1448" name="Google Shape;1448;p32"/>
          <p:cNvSpPr txBox="1">
            <a:spLocks noGrp="1"/>
          </p:cNvSpPr>
          <p:nvPr>
            <p:ph type="subTitle" idx="15"/>
          </p:nvPr>
        </p:nvSpPr>
        <p:spPr>
          <a:xfrm>
            <a:off x="6472209" y="2921193"/>
            <a:ext cx="1737300" cy="109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000000"/>
                </a:solidFill>
              </a:defRPr>
            </a:lvl1pPr>
            <a:lvl2pPr lvl="1" algn="ctr" rtl="0">
              <a:lnSpc>
                <a:spcPct val="100000"/>
              </a:lnSpc>
              <a:spcBef>
                <a:spcPts val="1600"/>
              </a:spcBef>
              <a:spcAft>
                <a:spcPts val="0"/>
              </a:spcAft>
              <a:buNone/>
              <a:defRPr>
                <a:solidFill>
                  <a:srgbClr val="000000"/>
                </a:solidFill>
              </a:defRPr>
            </a:lvl2pPr>
            <a:lvl3pPr lvl="2" algn="ctr" rtl="0">
              <a:lnSpc>
                <a:spcPct val="100000"/>
              </a:lnSpc>
              <a:spcBef>
                <a:spcPts val="1600"/>
              </a:spcBef>
              <a:spcAft>
                <a:spcPts val="0"/>
              </a:spcAft>
              <a:buNone/>
              <a:defRPr>
                <a:solidFill>
                  <a:srgbClr val="000000"/>
                </a:solidFill>
              </a:defRPr>
            </a:lvl3pPr>
            <a:lvl4pPr lvl="3" algn="ctr" rtl="0">
              <a:lnSpc>
                <a:spcPct val="100000"/>
              </a:lnSpc>
              <a:spcBef>
                <a:spcPts val="1600"/>
              </a:spcBef>
              <a:spcAft>
                <a:spcPts val="0"/>
              </a:spcAft>
              <a:buNone/>
              <a:defRPr>
                <a:solidFill>
                  <a:srgbClr val="000000"/>
                </a:solidFill>
              </a:defRPr>
            </a:lvl4pPr>
            <a:lvl5pPr lvl="4" algn="ctr" rtl="0">
              <a:lnSpc>
                <a:spcPct val="100000"/>
              </a:lnSpc>
              <a:spcBef>
                <a:spcPts val="1600"/>
              </a:spcBef>
              <a:spcAft>
                <a:spcPts val="0"/>
              </a:spcAft>
              <a:buNone/>
              <a:defRPr>
                <a:solidFill>
                  <a:srgbClr val="000000"/>
                </a:solidFill>
              </a:defRPr>
            </a:lvl5pPr>
            <a:lvl6pPr lvl="5" algn="ctr" rtl="0">
              <a:lnSpc>
                <a:spcPct val="100000"/>
              </a:lnSpc>
              <a:spcBef>
                <a:spcPts val="1600"/>
              </a:spcBef>
              <a:spcAft>
                <a:spcPts val="0"/>
              </a:spcAft>
              <a:buNone/>
              <a:defRPr>
                <a:solidFill>
                  <a:srgbClr val="000000"/>
                </a:solidFill>
              </a:defRPr>
            </a:lvl6pPr>
            <a:lvl7pPr lvl="6" algn="ctr" rtl="0">
              <a:lnSpc>
                <a:spcPct val="100000"/>
              </a:lnSpc>
              <a:spcBef>
                <a:spcPts val="1600"/>
              </a:spcBef>
              <a:spcAft>
                <a:spcPts val="0"/>
              </a:spcAft>
              <a:buNone/>
              <a:defRPr>
                <a:solidFill>
                  <a:srgbClr val="000000"/>
                </a:solidFill>
              </a:defRPr>
            </a:lvl7pPr>
            <a:lvl8pPr lvl="7" algn="ctr" rtl="0">
              <a:lnSpc>
                <a:spcPct val="100000"/>
              </a:lnSpc>
              <a:spcBef>
                <a:spcPts val="1600"/>
              </a:spcBef>
              <a:spcAft>
                <a:spcPts val="0"/>
              </a:spcAft>
              <a:buNone/>
              <a:defRPr>
                <a:solidFill>
                  <a:srgbClr val="000000"/>
                </a:solidFill>
              </a:defRPr>
            </a:lvl8pPr>
            <a:lvl9pPr lvl="8" algn="ctr" rtl="0">
              <a:lnSpc>
                <a:spcPct val="100000"/>
              </a:lnSpc>
              <a:spcBef>
                <a:spcPts val="1600"/>
              </a:spcBef>
              <a:spcAft>
                <a:spcPts val="1600"/>
              </a:spcAft>
              <a:buNone/>
              <a:defRPr>
                <a:solidFill>
                  <a:srgbClr val="000000"/>
                </a:solidFill>
              </a:defRPr>
            </a:lvl9pPr>
          </a:lstStyle>
          <a:p>
            <a:endParaRPr/>
          </a:p>
        </p:txBody>
      </p:sp>
      <p:pic>
        <p:nvPicPr>
          <p:cNvPr id="1449" name="Google Shape;1449;p32"/>
          <p:cNvPicPr preferRelativeResize="0"/>
          <p:nvPr/>
        </p:nvPicPr>
        <p:blipFill>
          <a:blip r:embed="rId2">
            <a:alphaModFix/>
          </a:blip>
          <a:stretch>
            <a:fillRect/>
          </a:stretch>
        </p:blipFill>
        <p:spPr>
          <a:xfrm>
            <a:off x="7421050" y="-317876"/>
            <a:ext cx="1964802" cy="150842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2">
  <p:cSld name="ONE_COLUMN_TEXT_2_2">
    <p:spTree>
      <p:nvGrpSpPr>
        <p:cNvPr id="1" name="Shape 1450"/>
        <p:cNvGrpSpPr/>
        <p:nvPr/>
      </p:nvGrpSpPr>
      <p:grpSpPr>
        <a:xfrm>
          <a:off x="0" y="0"/>
          <a:ext cx="0" cy="0"/>
          <a:chOff x="0" y="0"/>
          <a:chExt cx="0" cy="0"/>
        </a:xfrm>
      </p:grpSpPr>
      <p:sp>
        <p:nvSpPr>
          <p:cNvPr id="1451" name="Google Shape;1451;p33"/>
          <p:cNvSpPr txBox="1">
            <a:spLocks noGrp="1"/>
          </p:cNvSpPr>
          <p:nvPr>
            <p:ph type="title"/>
          </p:nvPr>
        </p:nvSpPr>
        <p:spPr>
          <a:xfrm>
            <a:off x="4579962" y="1665460"/>
            <a:ext cx="3657600" cy="9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a:latin typeface="Montserrat ExtraBold"/>
                <a:ea typeface="Montserrat ExtraBold"/>
                <a:cs typeface="Montserrat ExtraBold"/>
                <a:sym typeface="Montserrat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52" name="Google Shape;1452;p33"/>
          <p:cNvSpPr txBox="1">
            <a:spLocks noGrp="1"/>
          </p:cNvSpPr>
          <p:nvPr>
            <p:ph type="subTitle" idx="1"/>
          </p:nvPr>
        </p:nvSpPr>
        <p:spPr>
          <a:xfrm>
            <a:off x="4572000" y="2587749"/>
            <a:ext cx="3657600" cy="182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latin typeface="Lato"/>
                <a:ea typeface="Lato"/>
                <a:cs typeface="Lato"/>
                <a:sym typeface="Lato"/>
              </a:defRPr>
            </a:lvl1pPr>
            <a:lvl2pPr lvl="1" algn="r" rtl="0">
              <a:lnSpc>
                <a:spcPct val="100000"/>
              </a:lnSpc>
              <a:spcBef>
                <a:spcPts val="160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453" name="Google Shape;1453;p33"/>
          <p:cNvGrpSpPr/>
          <p:nvPr/>
        </p:nvGrpSpPr>
        <p:grpSpPr>
          <a:xfrm>
            <a:off x="6912145" y="4433249"/>
            <a:ext cx="4477807" cy="839588"/>
            <a:chOff x="3098100" y="3849750"/>
            <a:chExt cx="940775" cy="270425"/>
          </a:xfrm>
        </p:grpSpPr>
        <p:sp>
          <p:nvSpPr>
            <p:cNvPr id="1454" name="Google Shape;1454;p33"/>
            <p:cNvSpPr/>
            <p:nvPr/>
          </p:nvSpPr>
          <p:spPr>
            <a:xfrm>
              <a:off x="3304800" y="3882975"/>
              <a:ext cx="665525" cy="237200"/>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33"/>
          <p:cNvGrpSpPr/>
          <p:nvPr/>
        </p:nvGrpSpPr>
        <p:grpSpPr>
          <a:xfrm>
            <a:off x="-731964" y="-152400"/>
            <a:ext cx="4770701" cy="5600699"/>
            <a:chOff x="-731964" y="-152400"/>
            <a:chExt cx="4770701" cy="5600699"/>
          </a:xfrm>
        </p:grpSpPr>
        <p:sp>
          <p:nvSpPr>
            <p:cNvPr id="1458" name="Google Shape;1458;p33"/>
            <p:cNvSpPr/>
            <p:nvPr/>
          </p:nvSpPr>
          <p:spPr>
            <a:xfrm rot="10800000">
              <a:off x="-731964" y="4332446"/>
              <a:ext cx="2888" cy="3337"/>
            </a:xfrm>
            <a:custGeom>
              <a:avLst/>
              <a:gdLst/>
              <a:ahLst/>
              <a:cxnLst/>
              <a:rect l="l" t="t" r="r" b="b"/>
              <a:pathLst>
                <a:path w="38" h="39" extrusionOk="0">
                  <a:moveTo>
                    <a:pt x="38" y="39"/>
                  </a:moveTo>
                  <a:lnTo>
                    <a:pt x="38" y="39"/>
                  </a:lnTo>
                  <a:lnTo>
                    <a:pt x="0" y="0"/>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rot="10800000">
              <a:off x="-729152" y="4335697"/>
              <a:ext cx="2888" cy="3337"/>
            </a:xfrm>
            <a:custGeom>
              <a:avLst/>
              <a:gdLst/>
              <a:ahLst/>
              <a:cxnLst/>
              <a:rect l="l" t="t" r="r" b="b"/>
              <a:pathLst>
                <a:path w="38" h="39" extrusionOk="0">
                  <a:moveTo>
                    <a:pt x="37" y="38"/>
                  </a:moveTo>
                  <a:lnTo>
                    <a:pt x="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0" name="Google Shape;1460;p33"/>
            <p:cNvGrpSpPr/>
            <p:nvPr/>
          </p:nvGrpSpPr>
          <p:grpSpPr>
            <a:xfrm flipH="1">
              <a:off x="-597508" y="-49993"/>
              <a:ext cx="4636245" cy="5256773"/>
              <a:chOff x="3268325" y="3013975"/>
              <a:chExt cx="1443800" cy="1106200"/>
            </a:xfrm>
          </p:grpSpPr>
          <p:sp>
            <p:nvSpPr>
              <p:cNvPr id="1461" name="Google Shape;1461;p33"/>
              <p:cNvSpPr/>
              <p:nvPr/>
            </p:nvSpPr>
            <p:spPr>
              <a:xfrm>
                <a:off x="3268325" y="3013975"/>
                <a:ext cx="274950" cy="149575"/>
              </a:xfrm>
              <a:custGeom>
                <a:avLst/>
                <a:gdLst/>
                <a:ahLst/>
                <a:cxnLst/>
                <a:rect l="l" t="t" r="r" b="b"/>
                <a:pathLst>
                  <a:path w="10998" h="5983" extrusionOk="0">
                    <a:moveTo>
                      <a:pt x="1" y="1"/>
                    </a:moveTo>
                    <a:cubicBezTo>
                      <a:pt x="1367" y="1752"/>
                      <a:pt x="2900" y="3353"/>
                      <a:pt x="4795" y="4495"/>
                    </a:cubicBezTo>
                    <a:cubicBezTo>
                      <a:pt x="6348" y="5429"/>
                      <a:pt x="8202" y="5983"/>
                      <a:pt x="10007" y="5983"/>
                    </a:cubicBezTo>
                    <a:cubicBezTo>
                      <a:pt x="10340" y="5983"/>
                      <a:pt x="10671" y="5964"/>
                      <a:pt x="10998" y="5925"/>
                    </a:cubicBezTo>
                    <a:cubicBezTo>
                      <a:pt x="10617" y="3974"/>
                      <a:pt x="10586" y="1960"/>
                      <a:pt x="10947"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3543250" y="3013975"/>
                <a:ext cx="893200" cy="1018300"/>
              </a:xfrm>
              <a:custGeom>
                <a:avLst/>
                <a:gdLst/>
                <a:ahLst/>
                <a:cxnLst/>
                <a:rect l="l" t="t" r="r" b="b"/>
                <a:pathLst>
                  <a:path w="35728" h="40732" extrusionOk="0">
                    <a:moveTo>
                      <a:pt x="18820" y="1"/>
                    </a:moveTo>
                    <a:cubicBezTo>
                      <a:pt x="19109" y="1207"/>
                      <a:pt x="19249" y="2430"/>
                      <a:pt x="19000" y="3636"/>
                    </a:cubicBezTo>
                    <a:cubicBezTo>
                      <a:pt x="18629" y="5447"/>
                      <a:pt x="17036" y="7130"/>
                      <a:pt x="15257" y="7130"/>
                    </a:cubicBezTo>
                    <a:cubicBezTo>
                      <a:pt x="15061" y="7130"/>
                      <a:pt x="14863" y="7110"/>
                      <a:pt x="14664" y="7067"/>
                    </a:cubicBezTo>
                    <a:cubicBezTo>
                      <a:pt x="13233" y="6760"/>
                      <a:pt x="12265" y="5466"/>
                      <a:pt x="11373" y="4304"/>
                    </a:cubicBezTo>
                    <a:cubicBezTo>
                      <a:pt x="10483" y="3139"/>
                      <a:pt x="9353" y="1922"/>
                      <a:pt x="7887" y="1886"/>
                    </a:cubicBezTo>
                    <a:cubicBezTo>
                      <a:pt x="7863" y="1885"/>
                      <a:pt x="7839" y="1885"/>
                      <a:pt x="7814" y="1885"/>
                    </a:cubicBezTo>
                    <a:cubicBezTo>
                      <a:pt x="5997" y="1885"/>
                      <a:pt x="4737" y="3650"/>
                      <a:pt x="3248" y="4713"/>
                    </a:cubicBezTo>
                    <a:cubicBezTo>
                      <a:pt x="2280" y="5405"/>
                      <a:pt x="1163" y="5790"/>
                      <a:pt x="1" y="5925"/>
                    </a:cubicBezTo>
                    <a:cubicBezTo>
                      <a:pt x="944" y="10790"/>
                      <a:pt x="4021" y="15270"/>
                      <a:pt x="8412" y="17604"/>
                    </a:cubicBezTo>
                    <a:cubicBezTo>
                      <a:pt x="10555" y="18738"/>
                      <a:pt x="12922" y="19389"/>
                      <a:pt x="15103" y="20449"/>
                    </a:cubicBezTo>
                    <a:cubicBezTo>
                      <a:pt x="17287" y="21508"/>
                      <a:pt x="19372" y="23106"/>
                      <a:pt x="20192" y="25384"/>
                    </a:cubicBezTo>
                    <a:cubicBezTo>
                      <a:pt x="21279" y="28400"/>
                      <a:pt x="19923" y="31871"/>
                      <a:pt x="20959" y="34903"/>
                    </a:cubicBezTo>
                    <a:cubicBezTo>
                      <a:pt x="21790" y="37345"/>
                      <a:pt x="24038" y="39046"/>
                      <a:pt x="26392" y="40098"/>
                    </a:cubicBezTo>
                    <a:cubicBezTo>
                      <a:pt x="26928" y="40337"/>
                      <a:pt x="27476" y="40548"/>
                      <a:pt x="28032" y="40732"/>
                    </a:cubicBezTo>
                    <a:cubicBezTo>
                      <a:pt x="29081" y="39274"/>
                      <a:pt x="30382" y="38007"/>
                      <a:pt x="31598" y="36678"/>
                    </a:cubicBezTo>
                    <a:cubicBezTo>
                      <a:pt x="32974" y="35172"/>
                      <a:pt x="34273" y="33520"/>
                      <a:pt x="34875" y="31575"/>
                    </a:cubicBezTo>
                    <a:cubicBezTo>
                      <a:pt x="35727" y="28822"/>
                      <a:pt x="35073" y="25810"/>
                      <a:pt x="33942" y="23160"/>
                    </a:cubicBezTo>
                    <a:cubicBezTo>
                      <a:pt x="32811" y="20510"/>
                      <a:pt x="31213" y="18081"/>
                      <a:pt x="30062" y="15441"/>
                    </a:cubicBezTo>
                    <a:cubicBezTo>
                      <a:pt x="28907" y="12797"/>
                      <a:pt x="28208" y="9806"/>
                      <a:pt x="28996" y="7032"/>
                    </a:cubicBezTo>
                    <a:cubicBezTo>
                      <a:pt x="29905" y="3827"/>
                      <a:pt x="32617" y="1518"/>
                      <a:pt x="356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3532950" y="3013975"/>
                <a:ext cx="491525" cy="178275"/>
              </a:xfrm>
              <a:custGeom>
                <a:avLst/>
                <a:gdLst/>
                <a:ahLst/>
                <a:cxnLst/>
                <a:rect l="l" t="t" r="r" b="b"/>
                <a:pathLst>
                  <a:path w="19661" h="7131" extrusionOk="0">
                    <a:moveTo>
                      <a:pt x="362" y="1"/>
                    </a:moveTo>
                    <a:cubicBezTo>
                      <a:pt x="1" y="1960"/>
                      <a:pt x="32" y="3974"/>
                      <a:pt x="413" y="5925"/>
                    </a:cubicBezTo>
                    <a:cubicBezTo>
                      <a:pt x="1575" y="5790"/>
                      <a:pt x="2692" y="5405"/>
                      <a:pt x="3660" y="4713"/>
                    </a:cubicBezTo>
                    <a:cubicBezTo>
                      <a:pt x="5149" y="3650"/>
                      <a:pt x="6409" y="1885"/>
                      <a:pt x="8226" y="1885"/>
                    </a:cubicBezTo>
                    <a:cubicBezTo>
                      <a:pt x="8251" y="1885"/>
                      <a:pt x="8275" y="1885"/>
                      <a:pt x="8299" y="1886"/>
                    </a:cubicBezTo>
                    <a:cubicBezTo>
                      <a:pt x="9765" y="1922"/>
                      <a:pt x="10895" y="3139"/>
                      <a:pt x="11785" y="4304"/>
                    </a:cubicBezTo>
                    <a:cubicBezTo>
                      <a:pt x="12677" y="5466"/>
                      <a:pt x="13645" y="6760"/>
                      <a:pt x="15076" y="7067"/>
                    </a:cubicBezTo>
                    <a:cubicBezTo>
                      <a:pt x="15275" y="7110"/>
                      <a:pt x="15473" y="7130"/>
                      <a:pt x="15669" y="7130"/>
                    </a:cubicBezTo>
                    <a:cubicBezTo>
                      <a:pt x="17448" y="7130"/>
                      <a:pt x="19041" y="5447"/>
                      <a:pt x="19412" y="3636"/>
                    </a:cubicBezTo>
                    <a:cubicBezTo>
                      <a:pt x="19661" y="2430"/>
                      <a:pt x="19521" y="1207"/>
                      <a:pt x="19232" y="1"/>
                    </a:cubicBezTo>
                    <a:close/>
                  </a:path>
                </a:pathLst>
              </a:custGeom>
              <a:solidFill>
                <a:srgbClr val="F59D19"/>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4244025" y="3013975"/>
                <a:ext cx="468100" cy="1042100"/>
              </a:xfrm>
              <a:custGeom>
                <a:avLst/>
                <a:gdLst/>
                <a:ahLst/>
                <a:cxnLst/>
                <a:rect l="l" t="t" r="r" b="b"/>
                <a:pathLst>
                  <a:path w="18724" h="41684" extrusionOk="0">
                    <a:moveTo>
                      <a:pt x="7614" y="1"/>
                    </a:moveTo>
                    <a:cubicBezTo>
                      <a:pt x="4586" y="1518"/>
                      <a:pt x="1874" y="3827"/>
                      <a:pt x="965" y="7032"/>
                    </a:cubicBezTo>
                    <a:cubicBezTo>
                      <a:pt x="177" y="9806"/>
                      <a:pt x="876" y="12797"/>
                      <a:pt x="2031" y="15441"/>
                    </a:cubicBezTo>
                    <a:cubicBezTo>
                      <a:pt x="3182" y="18081"/>
                      <a:pt x="4780" y="20510"/>
                      <a:pt x="5911" y="23160"/>
                    </a:cubicBezTo>
                    <a:cubicBezTo>
                      <a:pt x="7042" y="25810"/>
                      <a:pt x="7696" y="28822"/>
                      <a:pt x="6844" y="31575"/>
                    </a:cubicBezTo>
                    <a:cubicBezTo>
                      <a:pt x="6242" y="33520"/>
                      <a:pt x="4943" y="35172"/>
                      <a:pt x="3567" y="36678"/>
                    </a:cubicBezTo>
                    <a:cubicBezTo>
                      <a:pt x="2351" y="38007"/>
                      <a:pt x="1050" y="39274"/>
                      <a:pt x="1" y="40732"/>
                    </a:cubicBezTo>
                    <a:cubicBezTo>
                      <a:pt x="1909" y="41367"/>
                      <a:pt x="3922" y="41683"/>
                      <a:pt x="5935" y="41683"/>
                    </a:cubicBezTo>
                    <a:cubicBezTo>
                      <a:pt x="9028" y="41683"/>
                      <a:pt x="12122" y="40937"/>
                      <a:pt x="14840" y="39458"/>
                    </a:cubicBezTo>
                    <a:cubicBezTo>
                      <a:pt x="16257" y="38688"/>
                      <a:pt x="17562" y="37727"/>
                      <a:pt x="18724" y="36614"/>
                    </a:cubicBezTo>
                    <a:lnTo>
                      <a:pt x="18724"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4201350" y="3929300"/>
                <a:ext cx="510775" cy="190875"/>
              </a:xfrm>
              <a:custGeom>
                <a:avLst/>
                <a:gdLst/>
                <a:ahLst/>
                <a:cxnLst/>
                <a:rect l="l" t="t" r="r" b="b"/>
                <a:pathLst>
                  <a:path w="20431" h="7635" extrusionOk="0">
                    <a:moveTo>
                      <a:pt x="20431" y="1"/>
                    </a:moveTo>
                    <a:cubicBezTo>
                      <a:pt x="19269" y="1114"/>
                      <a:pt x="17964" y="2075"/>
                      <a:pt x="16547" y="2845"/>
                    </a:cubicBezTo>
                    <a:cubicBezTo>
                      <a:pt x="13829" y="4324"/>
                      <a:pt x="10735" y="5070"/>
                      <a:pt x="7642" y="5070"/>
                    </a:cubicBezTo>
                    <a:cubicBezTo>
                      <a:pt x="5629" y="5070"/>
                      <a:pt x="3616" y="4754"/>
                      <a:pt x="1708" y="4119"/>
                    </a:cubicBezTo>
                    <a:cubicBezTo>
                      <a:pt x="1568" y="4309"/>
                      <a:pt x="1435" y="4504"/>
                      <a:pt x="1305" y="4705"/>
                    </a:cubicBezTo>
                    <a:cubicBezTo>
                      <a:pt x="727" y="5601"/>
                      <a:pt x="260" y="6599"/>
                      <a:pt x="1" y="7635"/>
                    </a:cubicBezTo>
                    <a:lnTo>
                      <a:pt x="20431" y="7635"/>
                    </a:lnTo>
                    <a:lnTo>
                      <a:pt x="20431"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3"/>
              <p:cNvSpPr/>
              <p:nvPr/>
            </p:nvSpPr>
            <p:spPr>
              <a:xfrm>
                <a:off x="4057600" y="3658800"/>
                <a:ext cx="265050" cy="295800"/>
              </a:xfrm>
              <a:custGeom>
                <a:avLst/>
                <a:gdLst/>
                <a:ahLst/>
                <a:cxnLst/>
                <a:rect l="l" t="t" r="r" b="b"/>
                <a:pathLst>
                  <a:path w="10602" h="11832" extrusionOk="0">
                    <a:moveTo>
                      <a:pt x="5461" y="0"/>
                    </a:moveTo>
                    <a:cubicBezTo>
                      <a:pt x="2371" y="0"/>
                      <a:pt x="0" y="5907"/>
                      <a:pt x="1788" y="9382"/>
                    </a:cubicBezTo>
                    <a:cubicBezTo>
                      <a:pt x="2675" y="11107"/>
                      <a:pt x="4340" y="11832"/>
                      <a:pt x="5925" y="11832"/>
                    </a:cubicBezTo>
                    <a:cubicBezTo>
                      <a:pt x="7628" y="11832"/>
                      <a:pt x="9239" y="10997"/>
                      <a:pt x="9702" y="9655"/>
                    </a:cubicBezTo>
                    <a:cubicBezTo>
                      <a:pt x="10601" y="7063"/>
                      <a:pt x="9546" y="412"/>
                      <a:pt x="5713" y="14"/>
                    </a:cubicBezTo>
                    <a:cubicBezTo>
                      <a:pt x="5628" y="4"/>
                      <a:pt x="5546" y="0"/>
                      <a:pt x="5461" y="0"/>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67" name="Google Shape;1467;p33"/>
            <p:cNvPicPr preferRelativeResize="0"/>
            <p:nvPr/>
          </p:nvPicPr>
          <p:blipFill rotWithShape="1">
            <a:blip r:embed="rId2">
              <a:alphaModFix/>
            </a:blip>
            <a:srcRect r="41660"/>
            <a:stretch/>
          </p:blipFill>
          <p:spPr>
            <a:xfrm>
              <a:off x="-627150" y="-152400"/>
              <a:ext cx="2884579" cy="2781302"/>
            </a:xfrm>
            <a:prstGeom prst="rect">
              <a:avLst/>
            </a:prstGeom>
            <a:noFill/>
            <a:ln>
              <a:noFill/>
            </a:ln>
          </p:spPr>
        </p:pic>
        <p:pic>
          <p:nvPicPr>
            <p:cNvPr id="1468" name="Google Shape;1468;p33"/>
            <p:cNvPicPr preferRelativeResize="0"/>
            <p:nvPr/>
          </p:nvPicPr>
          <p:blipFill rotWithShape="1">
            <a:blip r:embed="rId3">
              <a:alphaModFix/>
            </a:blip>
            <a:srcRect l="49479"/>
            <a:stretch/>
          </p:blipFill>
          <p:spPr>
            <a:xfrm>
              <a:off x="-587773" y="3690950"/>
              <a:ext cx="1578374" cy="1757349"/>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914400" y="511907"/>
            <a:ext cx="7315200" cy="54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124D"/>
              </a:buClr>
              <a:buSzPts val="3000"/>
              <a:buNone/>
              <a:defRPr/>
            </a:lvl1pPr>
            <a:lvl2pPr lvl="1" rtl="0">
              <a:spcBef>
                <a:spcPts val="0"/>
              </a:spcBef>
              <a:spcAft>
                <a:spcPts val="0"/>
              </a:spcAft>
              <a:buClr>
                <a:srgbClr val="20124D"/>
              </a:buClr>
              <a:buSzPts val="3000"/>
              <a:buNone/>
              <a:defRPr>
                <a:solidFill>
                  <a:srgbClr val="20124D"/>
                </a:solidFill>
              </a:defRPr>
            </a:lvl2pPr>
            <a:lvl3pPr lvl="2" rtl="0">
              <a:spcBef>
                <a:spcPts val="0"/>
              </a:spcBef>
              <a:spcAft>
                <a:spcPts val="0"/>
              </a:spcAft>
              <a:buClr>
                <a:srgbClr val="20124D"/>
              </a:buClr>
              <a:buSzPts val="3000"/>
              <a:buNone/>
              <a:defRPr>
                <a:solidFill>
                  <a:srgbClr val="20124D"/>
                </a:solidFill>
              </a:defRPr>
            </a:lvl3pPr>
            <a:lvl4pPr lvl="3" rtl="0">
              <a:spcBef>
                <a:spcPts val="0"/>
              </a:spcBef>
              <a:spcAft>
                <a:spcPts val="0"/>
              </a:spcAft>
              <a:buClr>
                <a:srgbClr val="20124D"/>
              </a:buClr>
              <a:buSzPts val="3000"/>
              <a:buNone/>
              <a:defRPr>
                <a:solidFill>
                  <a:srgbClr val="20124D"/>
                </a:solidFill>
              </a:defRPr>
            </a:lvl4pPr>
            <a:lvl5pPr lvl="4" rtl="0">
              <a:spcBef>
                <a:spcPts val="0"/>
              </a:spcBef>
              <a:spcAft>
                <a:spcPts val="0"/>
              </a:spcAft>
              <a:buClr>
                <a:srgbClr val="20124D"/>
              </a:buClr>
              <a:buSzPts val="3000"/>
              <a:buNone/>
              <a:defRPr>
                <a:solidFill>
                  <a:srgbClr val="20124D"/>
                </a:solidFill>
              </a:defRPr>
            </a:lvl5pPr>
            <a:lvl6pPr lvl="5" rtl="0">
              <a:spcBef>
                <a:spcPts val="0"/>
              </a:spcBef>
              <a:spcAft>
                <a:spcPts val="0"/>
              </a:spcAft>
              <a:buClr>
                <a:srgbClr val="20124D"/>
              </a:buClr>
              <a:buSzPts val="3000"/>
              <a:buNone/>
              <a:defRPr>
                <a:solidFill>
                  <a:srgbClr val="20124D"/>
                </a:solidFill>
              </a:defRPr>
            </a:lvl6pPr>
            <a:lvl7pPr lvl="6" rtl="0">
              <a:spcBef>
                <a:spcPts val="0"/>
              </a:spcBef>
              <a:spcAft>
                <a:spcPts val="0"/>
              </a:spcAft>
              <a:buClr>
                <a:srgbClr val="20124D"/>
              </a:buClr>
              <a:buSzPts val="3000"/>
              <a:buNone/>
              <a:defRPr>
                <a:solidFill>
                  <a:srgbClr val="20124D"/>
                </a:solidFill>
              </a:defRPr>
            </a:lvl7pPr>
            <a:lvl8pPr lvl="7" rtl="0">
              <a:spcBef>
                <a:spcPts val="0"/>
              </a:spcBef>
              <a:spcAft>
                <a:spcPts val="0"/>
              </a:spcAft>
              <a:buClr>
                <a:srgbClr val="20124D"/>
              </a:buClr>
              <a:buSzPts val="3000"/>
              <a:buNone/>
              <a:defRPr>
                <a:solidFill>
                  <a:srgbClr val="20124D"/>
                </a:solidFill>
              </a:defRPr>
            </a:lvl8pPr>
            <a:lvl9pPr lvl="8" rtl="0">
              <a:spcBef>
                <a:spcPts val="0"/>
              </a:spcBef>
              <a:spcAft>
                <a:spcPts val="0"/>
              </a:spcAft>
              <a:buClr>
                <a:srgbClr val="20124D"/>
              </a:buClr>
              <a:buSzPts val="3000"/>
              <a:buNone/>
              <a:defRPr>
                <a:solidFill>
                  <a:srgbClr val="20124D"/>
                </a:solidFill>
              </a:defRPr>
            </a:lvl9pPr>
          </a:lstStyle>
          <a:p>
            <a:endParaRPr/>
          </a:p>
        </p:txBody>
      </p:sp>
      <p:grpSp>
        <p:nvGrpSpPr>
          <p:cNvPr id="116" name="Google Shape;116;p6"/>
          <p:cNvGrpSpPr/>
          <p:nvPr/>
        </p:nvGrpSpPr>
        <p:grpSpPr>
          <a:xfrm>
            <a:off x="-65294" y="2635223"/>
            <a:ext cx="4507248" cy="2851719"/>
            <a:chOff x="-65294" y="2635223"/>
            <a:chExt cx="4507248" cy="2851719"/>
          </a:xfrm>
        </p:grpSpPr>
        <p:sp>
          <p:nvSpPr>
            <p:cNvPr id="117" name="Google Shape;117;p6"/>
            <p:cNvSpPr/>
            <p:nvPr/>
          </p:nvSpPr>
          <p:spPr>
            <a:xfrm>
              <a:off x="-37819" y="3229639"/>
              <a:ext cx="642082" cy="720274"/>
            </a:xfrm>
            <a:custGeom>
              <a:avLst/>
              <a:gdLst/>
              <a:ahLst/>
              <a:cxnLst/>
              <a:rect l="l" t="t" r="r" b="b"/>
              <a:pathLst>
                <a:path w="8249" h="13525" extrusionOk="0">
                  <a:moveTo>
                    <a:pt x="1" y="1"/>
                  </a:moveTo>
                  <a:lnTo>
                    <a:pt x="1" y="13149"/>
                  </a:lnTo>
                  <a:cubicBezTo>
                    <a:pt x="904" y="13390"/>
                    <a:pt x="1832" y="13525"/>
                    <a:pt x="2764" y="13525"/>
                  </a:cubicBezTo>
                  <a:cubicBezTo>
                    <a:pt x="2962" y="13525"/>
                    <a:pt x="3161" y="13519"/>
                    <a:pt x="3359" y="13506"/>
                  </a:cubicBezTo>
                  <a:cubicBezTo>
                    <a:pt x="4938" y="13408"/>
                    <a:pt x="6513" y="12870"/>
                    <a:pt x="7795" y="11950"/>
                  </a:cubicBezTo>
                  <a:cubicBezTo>
                    <a:pt x="8032" y="10960"/>
                    <a:pt x="8211" y="9965"/>
                    <a:pt x="8220" y="8961"/>
                  </a:cubicBezTo>
                  <a:cubicBezTo>
                    <a:pt x="8248" y="6263"/>
                    <a:pt x="6970" y="3580"/>
                    <a:pt x="4858" y="1896"/>
                  </a:cubicBezTo>
                  <a:cubicBezTo>
                    <a:pt x="3476" y="797"/>
                    <a:pt x="1760" y="147"/>
                    <a:pt x="1" y="1"/>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37819" y="3866020"/>
              <a:ext cx="2675353" cy="1620922"/>
            </a:xfrm>
            <a:custGeom>
              <a:avLst/>
              <a:gdLst/>
              <a:ahLst/>
              <a:cxnLst/>
              <a:rect l="l" t="t" r="r" b="b"/>
              <a:pathLst>
                <a:path w="34371" h="30437" extrusionOk="0">
                  <a:moveTo>
                    <a:pt x="7795" y="0"/>
                  </a:moveTo>
                  <a:lnTo>
                    <a:pt x="7795" y="0"/>
                  </a:lnTo>
                  <a:cubicBezTo>
                    <a:pt x="6513" y="920"/>
                    <a:pt x="4938" y="1458"/>
                    <a:pt x="3359" y="1556"/>
                  </a:cubicBezTo>
                  <a:cubicBezTo>
                    <a:pt x="3161" y="1569"/>
                    <a:pt x="2962" y="1575"/>
                    <a:pt x="2764" y="1575"/>
                  </a:cubicBezTo>
                  <a:cubicBezTo>
                    <a:pt x="1832" y="1575"/>
                    <a:pt x="904" y="1440"/>
                    <a:pt x="1" y="1199"/>
                  </a:cubicBezTo>
                  <a:lnTo>
                    <a:pt x="1" y="30437"/>
                  </a:lnTo>
                  <a:lnTo>
                    <a:pt x="33058" y="30437"/>
                  </a:lnTo>
                  <a:cubicBezTo>
                    <a:pt x="33441" y="29682"/>
                    <a:pt x="33737" y="28895"/>
                    <a:pt x="33874" y="28051"/>
                  </a:cubicBezTo>
                  <a:cubicBezTo>
                    <a:pt x="34370" y="24967"/>
                    <a:pt x="32507" y="21872"/>
                    <a:pt x="29965" y="20052"/>
                  </a:cubicBezTo>
                  <a:cubicBezTo>
                    <a:pt x="27419" y="18237"/>
                    <a:pt x="24297" y="17464"/>
                    <a:pt x="21231" y="16836"/>
                  </a:cubicBezTo>
                  <a:cubicBezTo>
                    <a:pt x="18166" y="16209"/>
                    <a:pt x="15030" y="15681"/>
                    <a:pt x="12248" y="14252"/>
                  </a:cubicBezTo>
                  <a:cubicBezTo>
                    <a:pt x="9465" y="12828"/>
                    <a:pt x="7037" y="10305"/>
                    <a:pt x="6622" y="7206"/>
                  </a:cubicBezTo>
                  <a:cubicBezTo>
                    <a:pt x="6296" y="4777"/>
                    <a:pt x="7216" y="2405"/>
                    <a:pt x="7795"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6"/>
            <p:cNvPicPr preferRelativeResize="0"/>
            <p:nvPr/>
          </p:nvPicPr>
          <p:blipFill>
            <a:blip r:embed="rId2">
              <a:alphaModFix/>
            </a:blip>
            <a:stretch>
              <a:fillRect/>
            </a:stretch>
          </p:blipFill>
          <p:spPr>
            <a:xfrm>
              <a:off x="-65294" y="2635223"/>
              <a:ext cx="429975" cy="1259569"/>
            </a:xfrm>
            <a:prstGeom prst="rect">
              <a:avLst/>
            </a:prstGeom>
            <a:noFill/>
            <a:ln>
              <a:noFill/>
            </a:ln>
          </p:spPr>
        </p:pic>
        <p:pic>
          <p:nvPicPr>
            <p:cNvPr id="120" name="Google Shape;120;p6"/>
            <p:cNvPicPr preferRelativeResize="0"/>
            <p:nvPr/>
          </p:nvPicPr>
          <p:blipFill>
            <a:blip r:embed="rId3">
              <a:alphaModFix/>
            </a:blip>
            <a:stretch>
              <a:fillRect/>
            </a:stretch>
          </p:blipFill>
          <p:spPr>
            <a:xfrm>
              <a:off x="1716277" y="4757905"/>
              <a:ext cx="2725678" cy="431892"/>
            </a:xfrm>
            <a:prstGeom prst="rect">
              <a:avLst/>
            </a:prstGeom>
            <a:noFill/>
            <a:ln>
              <a:noFill/>
            </a:ln>
          </p:spPr>
        </p:pic>
      </p:grpSp>
      <p:grpSp>
        <p:nvGrpSpPr>
          <p:cNvPr id="121" name="Google Shape;121;p6"/>
          <p:cNvGrpSpPr/>
          <p:nvPr/>
        </p:nvGrpSpPr>
        <p:grpSpPr>
          <a:xfrm>
            <a:off x="6920084" y="-349974"/>
            <a:ext cx="2501000" cy="1597424"/>
            <a:chOff x="6920084" y="-349974"/>
            <a:chExt cx="2501000" cy="1597424"/>
          </a:xfrm>
        </p:grpSpPr>
        <p:sp>
          <p:nvSpPr>
            <p:cNvPr id="122" name="Google Shape;122;p6"/>
            <p:cNvSpPr/>
            <p:nvPr/>
          </p:nvSpPr>
          <p:spPr>
            <a:xfrm>
              <a:off x="7667903" y="-136207"/>
              <a:ext cx="1600774" cy="1383657"/>
            </a:xfrm>
            <a:custGeom>
              <a:avLst/>
              <a:gdLst/>
              <a:ahLst/>
              <a:cxnLst/>
              <a:rect l="l" t="t" r="r" b="b"/>
              <a:pathLst>
                <a:path w="29956" h="25893" extrusionOk="0">
                  <a:moveTo>
                    <a:pt x="1594" y="1"/>
                  </a:moveTo>
                  <a:cubicBezTo>
                    <a:pt x="501" y="1468"/>
                    <a:pt x="0" y="3372"/>
                    <a:pt x="269" y="5183"/>
                  </a:cubicBezTo>
                  <a:cubicBezTo>
                    <a:pt x="566" y="7212"/>
                    <a:pt x="1811" y="9079"/>
                    <a:pt x="3570" y="10130"/>
                  </a:cubicBezTo>
                  <a:cubicBezTo>
                    <a:pt x="7155" y="12276"/>
                    <a:pt x="12261" y="11003"/>
                    <a:pt x="15412" y="13748"/>
                  </a:cubicBezTo>
                  <a:cubicBezTo>
                    <a:pt x="17755" y="15785"/>
                    <a:pt x="18105" y="19274"/>
                    <a:pt x="19798" y="21873"/>
                  </a:cubicBezTo>
                  <a:cubicBezTo>
                    <a:pt x="21137" y="23924"/>
                    <a:pt x="23357" y="25377"/>
                    <a:pt x="25773" y="25778"/>
                  </a:cubicBezTo>
                  <a:cubicBezTo>
                    <a:pt x="26239" y="25855"/>
                    <a:pt x="26710" y="25892"/>
                    <a:pt x="27182" y="25892"/>
                  </a:cubicBezTo>
                  <a:cubicBezTo>
                    <a:pt x="28121" y="25892"/>
                    <a:pt x="29060" y="25743"/>
                    <a:pt x="29956" y="25456"/>
                  </a:cubicBezTo>
                  <a:lnTo>
                    <a:pt x="299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6"/>
            <p:cNvPicPr preferRelativeResize="0"/>
            <p:nvPr/>
          </p:nvPicPr>
          <p:blipFill>
            <a:blip r:embed="rId4">
              <a:alphaModFix/>
            </a:blip>
            <a:stretch>
              <a:fillRect/>
            </a:stretch>
          </p:blipFill>
          <p:spPr>
            <a:xfrm>
              <a:off x="6920084" y="-349974"/>
              <a:ext cx="2501000" cy="138365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3">
  <p:cSld name="ONE_COLUMN_TEXT_2_1_1">
    <p:spTree>
      <p:nvGrpSpPr>
        <p:cNvPr id="1" name="Shape 1469"/>
        <p:cNvGrpSpPr/>
        <p:nvPr/>
      </p:nvGrpSpPr>
      <p:grpSpPr>
        <a:xfrm>
          <a:off x="0" y="0"/>
          <a:ext cx="0" cy="0"/>
          <a:chOff x="0" y="0"/>
          <a:chExt cx="0" cy="0"/>
        </a:xfrm>
      </p:grpSpPr>
      <p:sp>
        <p:nvSpPr>
          <p:cNvPr id="1470" name="Google Shape;1470;p34"/>
          <p:cNvSpPr txBox="1">
            <a:spLocks noGrp="1"/>
          </p:cNvSpPr>
          <p:nvPr>
            <p:ph type="title"/>
          </p:nvPr>
        </p:nvSpPr>
        <p:spPr>
          <a:xfrm>
            <a:off x="909458" y="1664014"/>
            <a:ext cx="36576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atin typeface="Montserrat ExtraBold"/>
                <a:ea typeface="Montserrat ExtraBold"/>
                <a:cs typeface="Montserrat ExtraBold"/>
                <a:sym typeface="Montserrat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71" name="Google Shape;1471;p34"/>
          <p:cNvSpPr txBox="1">
            <a:spLocks noGrp="1"/>
          </p:cNvSpPr>
          <p:nvPr>
            <p:ph type="subTitle" idx="1"/>
          </p:nvPr>
        </p:nvSpPr>
        <p:spPr>
          <a:xfrm>
            <a:off x="909138" y="2587749"/>
            <a:ext cx="3657600" cy="182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solidFill>
                  <a:schemeClr val="dk1"/>
                </a:solidFill>
                <a:latin typeface="Lato"/>
                <a:ea typeface="Lato"/>
                <a:cs typeface="Lato"/>
                <a:sym typeface="Lato"/>
              </a:defRPr>
            </a:lvl1pPr>
            <a:lvl2pPr lvl="1" algn="r" rtl="0">
              <a:lnSpc>
                <a:spcPct val="100000"/>
              </a:lnSpc>
              <a:spcBef>
                <a:spcPts val="160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472" name="Google Shape;1472;p34"/>
          <p:cNvGrpSpPr/>
          <p:nvPr/>
        </p:nvGrpSpPr>
        <p:grpSpPr>
          <a:xfrm>
            <a:off x="-2255105" y="4433249"/>
            <a:ext cx="4477807" cy="839588"/>
            <a:chOff x="3098100" y="3849750"/>
            <a:chExt cx="940775" cy="270425"/>
          </a:xfrm>
        </p:grpSpPr>
        <p:sp>
          <p:nvSpPr>
            <p:cNvPr id="1473" name="Google Shape;1473;p34"/>
            <p:cNvSpPr/>
            <p:nvPr/>
          </p:nvSpPr>
          <p:spPr>
            <a:xfrm>
              <a:off x="3304800" y="3882975"/>
              <a:ext cx="665525" cy="237200"/>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4"/>
            <p:cNvSpPr/>
            <p:nvPr/>
          </p:nvSpPr>
          <p:spPr>
            <a:xfrm>
              <a:off x="3098100" y="3849750"/>
              <a:ext cx="940775" cy="270425"/>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4"/>
            <p:cNvSpPr/>
            <p:nvPr/>
          </p:nvSpPr>
          <p:spPr>
            <a:xfrm>
              <a:off x="3304800" y="3964300"/>
              <a:ext cx="665525" cy="155875"/>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34"/>
          <p:cNvGrpSpPr/>
          <p:nvPr/>
        </p:nvGrpSpPr>
        <p:grpSpPr>
          <a:xfrm>
            <a:off x="4038601" y="-137099"/>
            <a:ext cx="5314951" cy="5357097"/>
            <a:chOff x="4038601" y="-137099"/>
            <a:chExt cx="5314951" cy="5357097"/>
          </a:xfrm>
        </p:grpSpPr>
        <p:grpSp>
          <p:nvGrpSpPr>
            <p:cNvPr id="1477" name="Google Shape;1477;p34"/>
            <p:cNvGrpSpPr/>
            <p:nvPr/>
          </p:nvGrpSpPr>
          <p:grpSpPr>
            <a:xfrm>
              <a:off x="5827386" y="-55175"/>
              <a:ext cx="3400978" cy="5274667"/>
              <a:chOff x="5827590" y="0"/>
              <a:chExt cx="3316410" cy="5143508"/>
            </a:xfrm>
          </p:grpSpPr>
          <p:sp>
            <p:nvSpPr>
              <p:cNvPr id="1478" name="Google Shape;1478;p34"/>
              <p:cNvSpPr/>
              <p:nvPr/>
            </p:nvSpPr>
            <p:spPr>
              <a:xfrm flipH="1">
                <a:off x="8348056" y="1053597"/>
                <a:ext cx="795944" cy="1305112"/>
              </a:xfrm>
              <a:custGeom>
                <a:avLst/>
                <a:gdLst/>
                <a:ahLst/>
                <a:cxnLst/>
                <a:rect l="l" t="t" r="r" b="b"/>
                <a:pathLst>
                  <a:path w="5959" h="9771" extrusionOk="0">
                    <a:moveTo>
                      <a:pt x="0" y="0"/>
                    </a:moveTo>
                    <a:lnTo>
                      <a:pt x="0" y="9498"/>
                    </a:lnTo>
                    <a:cubicBezTo>
                      <a:pt x="653" y="9672"/>
                      <a:pt x="1323" y="9770"/>
                      <a:pt x="1997" y="9770"/>
                    </a:cubicBezTo>
                    <a:cubicBezTo>
                      <a:pt x="2140" y="9770"/>
                      <a:pt x="2283" y="9766"/>
                      <a:pt x="2426" y="9757"/>
                    </a:cubicBezTo>
                    <a:cubicBezTo>
                      <a:pt x="3567" y="9685"/>
                      <a:pt x="4705" y="9297"/>
                      <a:pt x="5631" y="8632"/>
                    </a:cubicBezTo>
                    <a:cubicBezTo>
                      <a:pt x="5802" y="7917"/>
                      <a:pt x="5931" y="7198"/>
                      <a:pt x="5938" y="6473"/>
                    </a:cubicBezTo>
                    <a:cubicBezTo>
                      <a:pt x="5958" y="4524"/>
                      <a:pt x="5035" y="2586"/>
                      <a:pt x="3510" y="1370"/>
                    </a:cubicBezTo>
                    <a:cubicBezTo>
                      <a:pt x="2511" y="576"/>
                      <a:pt x="1271" y="106"/>
                      <a:pt x="0" y="0"/>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4"/>
              <p:cNvSpPr/>
              <p:nvPr/>
            </p:nvSpPr>
            <p:spPr>
              <a:xfrm flipH="1">
                <a:off x="8079981" y="0"/>
                <a:ext cx="1064019" cy="2206710"/>
              </a:xfrm>
              <a:custGeom>
                <a:avLst/>
                <a:gdLst/>
                <a:ahLst/>
                <a:cxnLst/>
                <a:rect l="l" t="t" r="r" b="b"/>
                <a:pathLst>
                  <a:path w="7966" h="16521" extrusionOk="0">
                    <a:moveTo>
                      <a:pt x="945" y="1"/>
                    </a:moveTo>
                    <a:cubicBezTo>
                      <a:pt x="632" y="1"/>
                      <a:pt x="316" y="22"/>
                      <a:pt x="0" y="56"/>
                    </a:cubicBezTo>
                    <a:lnTo>
                      <a:pt x="0" y="7888"/>
                    </a:lnTo>
                    <a:cubicBezTo>
                      <a:pt x="1271" y="7994"/>
                      <a:pt x="2511" y="8464"/>
                      <a:pt x="3510" y="9258"/>
                    </a:cubicBezTo>
                    <a:cubicBezTo>
                      <a:pt x="5035" y="10474"/>
                      <a:pt x="5958" y="12412"/>
                      <a:pt x="5938" y="14361"/>
                    </a:cubicBezTo>
                    <a:cubicBezTo>
                      <a:pt x="5931" y="15086"/>
                      <a:pt x="5802" y="15805"/>
                      <a:pt x="5631" y="16520"/>
                    </a:cubicBezTo>
                    <a:cubicBezTo>
                      <a:pt x="6098" y="16184"/>
                      <a:pt x="6510" y="15778"/>
                      <a:pt x="6841" y="15305"/>
                    </a:cubicBezTo>
                    <a:cubicBezTo>
                      <a:pt x="7826" y="13888"/>
                      <a:pt x="7966" y="11871"/>
                      <a:pt x="7005" y="10440"/>
                    </a:cubicBezTo>
                    <a:cubicBezTo>
                      <a:pt x="6401" y="9537"/>
                      <a:pt x="5451" y="8937"/>
                      <a:pt x="4661" y="8191"/>
                    </a:cubicBezTo>
                    <a:cubicBezTo>
                      <a:pt x="3870" y="7445"/>
                      <a:pt x="3203" y="6389"/>
                      <a:pt x="3438" y="5330"/>
                    </a:cubicBezTo>
                    <a:cubicBezTo>
                      <a:pt x="3618" y="4519"/>
                      <a:pt x="4296" y="3882"/>
                      <a:pt x="4470" y="3071"/>
                    </a:cubicBezTo>
                    <a:cubicBezTo>
                      <a:pt x="4729" y="1848"/>
                      <a:pt x="3717" y="646"/>
                      <a:pt x="2535" y="240"/>
                    </a:cubicBezTo>
                    <a:cubicBezTo>
                      <a:pt x="2021" y="65"/>
                      <a:pt x="1487" y="1"/>
                      <a:pt x="9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4"/>
              <p:cNvSpPr/>
              <p:nvPr/>
            </p:nvSpPr>
            <p:spPr>
              <a:xfrm flipH="1">
                <a:off x="5827590" y="2206571"/>
                <a:ext cx="3316410" cy="2936937"/>
              </a:xfrm>
              <a:custGeom>
                <a:avLst/>
                <a:gdLst/>
                <a:ahLst/>
                <a:cxnLst/>
                <a:rect l="l" t="t" r="r" b="b"/>
                <a:pathLst>
                  <a:path w="24829" h="21988" extrusionOk="0">
                    <a:moveTo>
                      <a:pt x="5631" y="0"/>
                    </a:moveTo>
                    <a:lnTo>
                      <a:pt x="5631" y="0"/>
                    </a:lnTo>
                    <a:cubicBezTo>
                      <a:pt x="4705" y="665"/>
                      <a:pt x="3567" y="1053"/>
                      <a:pt x="2426" y="1125"/>
                    </a:cubicBezTo>
                    <a:cubicBezTo>
                      <a:pt x="2283" y="1134"/>
                      <a:pt x="2140" y="1138"/>
                      <a:pt x="1997" y="1138"/>
                    </a:cubicBezTo>
                    <a:cubicBezTo>
                      <a:pt x="1323" y="1138"/>
                      <a:pt x="653" y="1040"/>
                      <a:pt x="0" y="866"/>
                    </a:cubicBezTo>
                    <a:lnTo>
                      <a:pt x="0" y="21988"/>
                    </a:lnTo>
                    <a:lnTo>
                      <a:pt x="23881" y="21988"/>
                    </a:lnTo>
                    <a:cubicBezTo>
                      <a:pt x="24157" y="21442"/>
                      <a:pt x="24372" y="20874"/>
                      <a:pt x="24471" y="20264"/>
                    </a:cubicBezTo>
                    <a:cubicBezTo>
                      <a:pt x="24829" y="18036"/>
                      <a:pt x="23483" y="15801"/>
                      <a:pt x="21647" y="14486"/>
                    </a:cubicBezTo>
                    <a:cubicBezTo>
                      <a:pt x="19807" y="13175"/>
                      <a:pt x="17552" y="12616"/>
                      <a:pt x="15337" y="12162"/>
                    </a:cubicBezTo>
                    <a:cubicBezTo>
                      <a:pt x="13123" y="11709"/>
                      <a:pt x="10857" y="11328"/>
                      <a:pt x="8848" y="10296"/>
                    </a:cubicBezTo>
                    <a:cubicBezTo>
                      <a:pt x="6837" y="9267"/>
                      <a:pt x="5083" y="7445"/>
                      <a:pt x="4783" y="5206"/>
                    </a:cubicBezTo>
                    <a:cubicBezTo>
                      <a:pt x="4548" y="3452"/>
                      <a:pt x="5213" y="1738"/>
                      <a:pt x="5631"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1" name="Google Shape;1481;p34"/>
            <p:cNvPicPr preferRelativeResize="0"/>
            <p:nvPr/>
          </p:nvPicPr>
          <p:blipFill>
            <a:blip r:embed="rId2">
              <a:alphaModFix/>
            </a:blip>
            <a:stretch>
              <a:fillRect/>
            </a:stretch>
          </p:blipFill>
          <p:spPr>
            <a:xfrm>
              <a:off x="6162675" y="-137099"/>
              <a:ext cx="3190877" cy="1794852"/>
            </a:xfrm>
            <a:prstGeom prst="rect">
              <a:avLst/>
            </a:prstGeom>
            <a:noFill/>
            <a:ln>
              <a:noFill/>
            </a:ln>
          </p:spPr>
        </p:pic>
        <p:pic>
          <p:nvPicPr>
            <p:cNvPr id="1482" name="Google Shape;1482;p34"/>
            <p:cNvPicPr preferRelativeResize="0"/>
            <p:nvPr/>
          </p:nvPicPr>
          <p:blipFill>
            <a:blip r:embed="rId3">
              <a:alphaModFix/>
            </a:blip>
            <a:stretch>
              <a:fillRect/>
            </a:stretch>
          </p:blipFill>
          <p:spPr>
            <a:xfrm>
              <a:off x="4038601" y="2247600"/>
              <a:ext cx="5284301" cy="2972398"/>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2">
  <p:cSld name="CAPTION_ONLY_1">
    <p:bg>
      <p:bgPr>
        <a:noFill/>
        <a:effectLst/>
      </p:bgPr>
    </p:bg>
    <p:spTree>
      <p:nvGrpSpPr>
        <p:cNvPr id="1" name="Shape 1483"/>
        <p:cNvGrpSpPr/>
        <p:nvPr/>
      </p:nvGrpSpPr>
      <p:grpSpPr>
        <a:xfrm>
          <a:off x="0" y="0"/>
          <a:ext cx="0" cy="0"/>
          <a:chOff x="0" y="0"/>
          <a:chExt cx="0" cy="0"/>
        </a:xfrm>
      </p:grpSpPr>
      <p:sp>
        <p:nvSpPr>
          <p:cNvPr id="1484" name="Google Shape;1484;p35"/>
          <p:cNvSpPr/>
          <p:nvPr/>
        </p:nvSpPr>
        <p:spPr>
          <a:xfrm>
            <a:off x="0" y="-94075"/>
            <a:ext cx="5010300" cy="52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5"/>
          <p:cNvSpPr txBox="1">
            <a:spLocks noGrp="1"/>
          </p:cNvSpPr>
          <p:nvPr>
            <p:ph type="title"/>
          </p:nvPr>
        </p:nvSpPr>
        <p:spPr>
          <a:xfrm>
            <a:off x="914400" y="989590"/>
            <a:ext cx="2743200" cy="159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86" name="Google Shape;1486;p35"/>
          <p:cNvSpPr txBox="1">
            <a:spLocks noGrp="1"/>
          </p:cNvSpPr>
          <p:nvPr>
            <p:ph type="subTitle" idx="1"/>
          </p:nvPr>
        </p:nvSpPr>
        <p:spPr>
          <a:xfrm>
            <a:off x="914400" y="2602412"/>
            <a:ext cx="3657600" cy="186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rgbClr val="FFFFFF"/>
                </a:solidFill>
              </a:defRPr>
            </a:lvl1pPr>
            <a:lvl2pPr lvl="1" rtl="0">
              <a:lnSpc>
                <a:spcPct val="100000"/>
              </a:lnSpc>
              <a:spcBef>
                <a:spcPts val="1600"/>
              </a:spcBef>
              <a:spcAft>
                <a:spcPts val="0"/>
              </a:spcAft>
              <a:buNone/>
              <a:defRPr>
                <a:solidFill>
                  <a:srgbClr val="FFFFFF"/>
                </a:solidFill>
              </a:defRPr>
            </a:lvl2pPr>
            <a:lvl3pPr lvl="2" rtl="0">
              <a:lnSpc>
                <a:spcPct val="100000"/>
              </a:lnSpc>
              <a:spcBef>
                <a:spcPts val="1600"/>
              </a:spcBef>
              <a:spcAft>
                <a:spcPts val="0"/>
              </a:spcAft>
              <a:buNone/>
              <a:defRPr>
                <a:solidFill>
                  <a:srgbClr val="FFFFFF"/>
                </a:solidFill>
              </a:defRPr>
            </a:lvl3pPr>
            <a:lvl4pPr lvl="3" rtl="0">
              <a:lnSpc>
                <a:spcPct val="100000"/>
              </a:lnSpc>
              <a:spcBef>
                <a:spcPts val="1600"/>
              </a:spcBef>
              <a:spcAft>
                <a:spcPts val="0"/>
              </a:spcAft>
              <a:buNone/>
              <a:defRPr>
                <a:solidFill>
                  <a:srgbClr val="FFFFFF"/>
                </a:solidFill>
              </a:defRPr>
            </a:lvl4pPr>
            <a:lvl5pPr lvl="4" rtl="0">
              <a:lnSpc>
                <a:spcPct val="100000"/>
              </a:lnSpc>
              <a:spcBef>
                <a:spcPts val="1600"/>
              </a:spcBef>
              <a:spcAft>
                <a:spcPts val="0"/>
              </a:spcAft>
              <a:buNone/>
              <a:defRPr>
                <a:solidFill>
                  <a:srgbClr val="FFFFFF"/>
                </a:solidFill>
              </a:defRPr>
            </a:lvl5pPr>
            <a:lvl6pPr lvl="5" rtl="0">
              <a:lnSpc>
                <a:spcPct val="100000"/>
              </a:lnSpc>
              <a:spcBef>
                <a:spcPts val="1600"/>
              </a:spcBef>
              <a:spcAft>
                <a:spcPts val="0"/>
              </a:spcAft>
              <a:buNone/>
              <a:defRPr>
                <a:solidFill>
                  <a:srgbClr val="FFFFFF"/>
                </a:solidFill>
              </a:defRPr>
            </a:lvl6pPr>
            <a:lvl7pPr lvl="6" rtl="0">
              <a:lnSpc>
                <a:spcPct val="100000"/>
              </a:lnSpc>
              <a:spcBef>
                <a:spcPts val="1600"/>
              </a:spcBef>
              <a:spcAft>
                <a:spcPts val="0"/>
              </a:spcAft>
              <a:buNone/>
              <a:defRPr>
                <a:solidFill>
                  <a:srgbClr val="FFFFFF"/>
                </a:solidFill>
              </a:defRPr>
            </a:lvl7pPr>
            <a:lvl8pPr lvl="7" rtl="0">
              <a:lnSpc>
                <a:spcPct val="100000"/>
              </a:lnSpc>
              <a:spcBef>
                <a:spcPts val="1600"/>
              </a:spcBef>
              <a:spcAft>
                <a:spcPts val="0"/>
              </a:spcAft>
              <a:buNone/>
              <a:defRPr>
                <a:solidFill>
                  <a:srgbClr val="FFFFFF"/>
                </a:solidFill>
              </a:defRPr>
            </a:lvl8pPr>
            <a:lvl9pPr lvl="8" rtl="0">
              <a:lnSpc>
                <a:spcPct val="100000"/>
              </a:lnSpc>
              <a:spcBef>
                <a:spcPts val="1600"/>
              </a:spcBef>
              <a:spcAft>
                <a:spcPts val="1600"/>
              </a:spcAft>
              <a:buNone/>
              <a:defRPr>
                <a:solidFill>
                  <a:srgbClr val="FFFFFF"/>
                </a:solidFill>
              </a:defRPr>
            </a:lvl9pPr>
          </a:lstStyle>
          <a:p>
            <a:endParaRPr/>
          </a:p>
        </p:txBody>
      </p:sp>
      <p:grpSp>
        <p:nvGrpSpPr>
          <p:cNvPr id="1487" name="Google Shape;1487;p35"/>
          <p:cNvGrpSpPr/>
          <p:nvPr/>
        </p:nvGrpSpPr>
        <p:grpSpPr>
          <a:xfrm>
            <a:off x="-665807" y="3431744"/>
            <a:ext cx="2280393" cy="2280580"/>
            <a:chOff x="-665807" y="3431744"/>
            <a:chExt cx="2280393" cy="2280580"/>
          </a:xfrm>
        </p:grpSpPr>
        <p:sp>
          <p:nvSpPr>
            <p:cNvPr id="1488" name="Google Shape;1488;p35"/>
            <p:cNvSpPr/>
            <p:nvPr/>
          </p:nvSpPr>
          <p:spPr>
            <a:xfrm rot="6847533" flipH="1">
              <a:off x="-356027" y="4216323"/>
              <a:ext cx="1115230" cy="1401371"/>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9" name="Google Shape;1489;p35"/>
            <p:cNvGrpSpPr/>
            <p:nvPr/>
          </p:nvGrpSpPr>
          <p:grpSpPr>
            <a:xfrm rot="-5400000">
              <a:off x="-171875" y="3453684"/>
              <a:ext cx="1808401" cy="1764522"/>
              <a:chOff x="2024475" y="4433550"/>
              <a:chExt cx="623350" cy="608225"/>
            </a:xfrm>
          </p:grpSpPr>
          <p:sp>
            <p:nvSpPr>
              <p:cNvPr id="1490" name="Google Shape;1490;p35"/>
              <p:cNvSpPr/>
              <p:nvPr/>
            </p:nvSpPr>
            <p:spPr>
              <a:xfrm>
                <a:off x="2637250" y="4451875"/>
                <a:ext cx="7875" cy="4200"/>
              </a:xfrm>
              <a:custGeom>
                <a:avLst/>
                <a:gdLst/>
                <a:ahLst/>
                <a:cxnLst/>
                <a:rect l="l" t="t" r="r" b="b"/>
                <a:pathLst>
                  <a:path w="315" h="168" extrusionOk="0">
                    <a:moveTo>
                      <a:pt x="0" y="1"/>
                    </a:moveTo>
                    <a:lnTo>
                      <a:pt x="0" y="1"/>
                    </a:lnTo>
                    <a:cubicBezTo>
                      <a:pt x="24" y="96"/>
                      <a:pt x="106" y="167"/>
                      <a:pt x="208" y="167"/>
                    </a:cubicBezTo>
                    <a:cubicBezTo>
                      <a:pt x="246" y="167"/>
                      <a:pt x="283" y="154"/>
                      <a:pt x="314" y="137"/>
                    </a:cubicBezTo>
                    <a:cubicBezTo>
                      <a:pt x="297" y="93"/>
                      <a:pt x="283" y="52"/>
                      <a:pt x="263" y="8"/>
                    </a:cubicBezTo>
                    <a:lnTo>
                      <a:pt x="208" y="8"/>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5"/>
              <p:cNvSpPr/>
              <p:nvPr/>
            </p:nvSpPr>
            <p:spPr>
              <a:xfrm>
                <a:off x="2619025" y="446330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5"/>
              <p:cNvSpPr/>
              <p:nvPr/>
            </p:nvSpPr>
            <p:spPr>
              <a:xfrm>
                <a:off x="2619025" y="4499325"/>
                <a:ext cx="10850" cy="10825"/>
              </a:xfrm>
              <a:custGeom>
                <a:avLst/>
                <a:gdLst/>
                <a:ahLst/>
                <a:cxnLst/>
                <a:rect l="l" t="t" r="r" b="b"/>
                <a:pathLst>
                  <a:path w="434" h="433" extrusionOk="0">
                    <a:moveTo>
                      <a:pt x="215" y="0"/>
                    </a:moveTo>
                    <a:cubicBezTo>
                      <a:pt x="96" y="0"/>
                      <a:pt x="1" y="99"/>
                      <a:pt x="1" y="218"/>
                    </a:cubicBezTo>
                    <a:cubicBezTo>
                      <a:pt x="1" y="338"/>
                      <a:pt x="96" y="433"/>
                      <a:pt x="215" y="433"/>
                    </a:cubicBezTo>
                    <a:cubicBezTo>
                      <a:pt x="334" y="433"/>
                      <a:pt x="433" y="338"/>
                      <a:pt x="433" y="218"/>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5"/>
              <p:cNvSpPr/>
              <p:nvPr/>
            </p:nvSpPr>
            <p:spPr>
              <a:xfrm>
                <a:off x="2637000" y="4481350"/>
                <a:ext cx="10825" cy="10850"/>
              </a:xfrm>
              <a:custGeom>
                <a:avLst/>
                <a:gdLst/>
                <a:ahLst/>
                <a:cxnLst/>
                <a:rect l="l" t="t" r="r" b="b"/>
                <a:pathLst>
                  <a:path w="433" h="434" extrusionOk="0">
                    <a:moveTo>
                      <a:pt x="218" y="1"/>
                    </a:moveTo>
                    <a:cubicBezTo>
                      <a:pt x="99" y="1"/>
                      <a:pt x="0" y="96"/>
                      <a:pt x="0" y="215"/>
                    </a:cubicBezTo>
                    <a:cubicBezTo>
                      <a:pt x="0" y="334"/>
                      <a:pt x="99" y="433"/>
                      <a:pt x="218" y="433"/>
                    </a:cubicBezTo>
                    <a:cubicBezTo>
                      <a:pt x="337" y="433"/>
                      <a:pt x="433" y="334"/>
                      <a:pt x="433" y="215"/>
                    </a:cubicBezTo>
                    <a:cubicBezTo>
                      <a:pt x="433" y="96"/>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5"/>
              <p:cNvSpPr/>
              <p:nvPr/>
            </p:nvSpPr>
            <p:spPr>
              <a:xfrm>
                <a:off x="2637000" y="4517375"/>
                <a:ext cx="10825" cy="10850"/>
              </a:xfrm>
              <a:custGeom>
                <a:avLst/>
                <a:gdLst/>
                <a:ahLst/>
                <a:cxnLst/>
                <a:rect l="l" t="t" r="r" b="b"/>
                <a:pathLst>
                  <a:path w="433" h="434" extrusionOk="0">
                    <a:moveTo>
                      <a:pt x="218" y="0"/>
                    </a:moveTo>
                    <a:cubicBezTo>
                      <a:pt x="99" y="0"/>
                      <a:pt x="0" y="96"/>
                      <a:pt x="0" y="215"/>
                    </a:cubicBezTo>
                    <a:cubicBezTo>
                      <a:pt x="0" y="335"/>
                      <a:pt x="99" y="433"/>
                      <a:pt x="218" y="433"/>
                    </a:cubicBezTo>
                    <a:cubicBezTo>
                      <a:pt x="337" y="433"/>
                      <a:pt x="433" y="335"/>
                      <a:pt x="433" y="215"/>
                    </a:cubicBezTo>
                    <a:cubicBezTo>
                      <a:pt x="433" y="96"/>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5"/>
              <p:cNvSpPr/>
              <p:nvPr/>
            </p:nvSpPr>
            <p:spPr>
              <a:xfrm>
                <a:off x="2619025" y="453535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5"/>
              <p:cNvSpPr/>
              <p:nvPr/>
            </p:nvSpPr>
            <p:spPr>
              <a:xfrm>
                <a:off x="2619025" y="4571375"/>
                <a:ext cx="7425" cy="8450"/>
              </a:xfrm>
              <a:custGeom>
                <a:avLst/>
                <a:gdLst/>
                <a:ahLst/>
                <a:cxnLst/>
                <a:rect l="l" t="t" r="r" b="b"/>
                <a:pathLst>
                  <a:path w="297" h="338" extrusionOk="0">
                    <a:moveTo>
                      <a:pt x="215" y="0"/>
                    </a:moveTo>
                    <a:cubicBezTo>
                      <a:pt x="96" y="0"/>
                      <a:pt x="1" y="99"/>
                      <a:pt x="1" y="219"/>
                    </a:cubicBezTo>
                    <a:cubicBezTo>
                      <a:pt x="1" y="263"/>
                      <a:pt x="17" y="304"/>
                      <a:pt x="42" y="338"/>
                    </a:cubicBezTo>
                    <a:cubicBezTo>
                      <a:pt x="130" y="236"/>
                      <a:pt x="215" y="126"/>
                      <a:pt x="297" y="17"/>
                    </a:cubicBezTo>
                    <a:cubicBezTo>
                      <a:pt x="273" y="7"/>
                      <a:pt x="246"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5"/>
              <p:cNvSpPr/>
              <p:nvPr/>
            </p:nvSpPr>
            <p:spPr>
              <a:xfrm>
                <a:off x="2600975" y="4450775"/>
                <a:ext cx="10750" cy="5300"/>
              </a:xfrm>
              <a:custGeom>
                <a:avLst/>
                <a:gdLst/>
                <a:ahLst/>
                <a:cxnLst/>
                <a:rect l="l" t="t" r="r" b="b"/>
                <a:pathLst>
                  <a:path w="430" h="212" extrusionOk="0">
                    <a:moveTo>
                      <a:pt x="0" y="0"/>
                    </a:moveTo>
                    <a:lnTo>
                      <a:pt x="0" y="0"/>
                    </a:lnTo>
                    <a:cubicBezTo>
                      <a:pt x="3" y="120"/>
                      <a:pt x="99" y="211"/>
                      <a:pt x="218" y="211"/>
                    </a:cubicBezTo>
                    <a:cubicBezTo>
                      <a:pt x="330" y="211"/>
                      <a:pt x="419" y="123"/>
                      <a:pt x="429" y="14"/>
                    </a:cubicBezTo>
                    <a:lnTo>
                      <a:pt x="218" y="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5"/>
              <p:cNvSpPr/>
              <p:nvPr/>
            </p:nvSpPr>
            <p:spPr>
              <a:xfrm>
                <a:off x="2583000" y="4463300"/>
                <a:ext cx="10750" cy="10850"/>
              </a:xfrm>
              <a:custGeom>
                <a:avLst/>
                <a:gdLst/>
                <a:ahLst/>
                <a:cxnLst/>
                <a:rect l="l" t="t" r="r" b="b"/>
                <a:pathLst>
                  <a:path w="430" h="434" extrusionOk="0">
                    <a:moveTo>
                      <a:pt x="215" y="1"/>
                    </a:moveTo>
                    <a:cubicBezTo>
                      <a:pt x="96" y="1"/>
                      <a:pt x="0" y="99"/>
                      <a:pt x="0" y="218"/>
                    </a:cubicBezTo>
                    <a:cubicBezTo>
                      <a:pt x="0" y="337"/>
                      <a:pt x="96" y="433"/>
                      <a:pt x="215" y="433"/>
                    </a:cubicBezTo>
                    <a:cubicBezTo>
                      <a:pt x="334" y="433"/>
                      <a:pt x="430" y="337"/>
                      <a:pt x="430" y="218"/>
                    </a:cubicBezTo>
                    <a:cubicBezTo>
                      <a:pt x="430"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5"/>
              <p:cNvSpPr/>
              <p:nvPr/>
            </p:nvSpPr>
            <p:spPr>
              <a:xfrm>
                <a:off x="2600975" y="4481350"/>
                <a:ext cx="10825" cy="10850"/>
              </a:xfrm>
              <a:custGeom>
                <a:avLst/>
                <a:gdLst/>
                <a:ahLst/>
                <a:cxnLst/>
                <a:rect l="l" t="t" r="r" b="b"/>
                <a:pathLst>
                  <a:path w="433" h="434" extrusionOk="0">
                    <a:moveTo>
                      <a:pt x="218" y="1"/>
                    </a:moveTo>
                    <a:cubicBezTo>
                      <a:pt x="96" y="1"/>
                      <a:pt x="0" y="96"/>
                      <a:pt x="0" y="215"/>
                    </a:cubicBezTo>
                    <a:cubicBezTo>
                      <a:pt x="0" y="334"/>
                      <a:pt x="96"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5"/>
              <p:cNvSpPr/>
              <p:nvPr/>
            </p:nvSpPr>
            <p:spPr>
              <a:xfrm>
                <a:off x="2583000" y="4499325"/>
                <a:ext cx="10750" cy="10825"/>
              </a:xfrm>
              <a:custGeom>
                <a:avLst/>
                <a:gdLst/>
                <a:ahLst/>
                <a:cxnLst/>
                <a:rect l="l" t="t" r="r" b="b"/>
                <a:pathLst>
                  <a:path w="430" h="433" extrusionOk="0">
                    <a:moveTo>
                      <a:pt x="215" y="0"/>
                    </a:moveTo>
                    <a:cubicBezTo>
                      <a:pt x="96" y="0"/>
                      <a:pt x="0" y="99"/>
                      <a:pt x="0" y="218"/>
                    </a:cubicBezTo>
                    <a:cubicBezTo>
                      <a:pt x="0" y="338"/>
                      <a:pt x="96" y="433"/>
                      <a:pt x="215" y="433"/>
                    </a:cubicBezTo>
                    <a:cubicBezTo>
                      <a:pt x="334" y="433"/>
                      <a:pt x="430" y="338"/>
                      <a:pt x="430" y="218"/>
                    </a:cubicBezTo>
                    <a:cubicBezTo>
                      <a:pt x="430"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5"/>
              <p:cNvSpPr/>
              <p:nvPr/>
            </p:nvSpPr>
            <p:spPr>
              <a:xfrm>
                <a:off x="2583000" y="4535350"/>
                <a:ext cx="10750" cy="10850"/>
              </a:xfrm>
              <a:custGeom>
                <a:avLst/>
                <a:gdLst/>
                <a:ahLst/>
                <a:cxnLst/>
                <a:rect l="l" t="t" r="r" b="b"/>
                <a:pathLst>
                  <a:path w="430" h="434" extrusionOk="0">
                    <a:moveTo>
                      <a:pt x="215" y="1"/>
                    </a:moveTo>
                    <a:cubicBezTo>
                      <a:pt x="96" y="1"/>
                      <a:pt x="0" y="99"/>
                      <a:pt x="0" y="218"/>
                    </a:cubicBezTo>
                    <a:cubicBezTo>
                      <a:pt x="0" y="337"/>
                      <a:pt x="96" y="433"/>
                      <a:pt x="215" y="433"/>
                    </a:cubicBezTo>
                    <a:cubicBezTo>
                      <a:pt x="334" y="433"/>
                      <a:pt x="430" y="337"/>
                      <a:pt x="430" y="218"/>
                    </a:cubicBezTo>
                    <a:cubicBezTo>
                      <a:pt x="430"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5"/>
              <p:cNvSpPr/>
              <p:nvPr/>
            </p:nvSpPr>
            <p:spPr>
              <a:xfrm>
                <a:off x="2600975" y="4517375"/>
                <a:ext cx="10825" cy="10850"/>
              </a:xfrm>
              <a:custGeom>
                <a:avLst/>
                <a:gdLst/>
                <a:ahLst/>
                <a:cxnLst/>
                <a:rect l="l" t="t" r="r" b="b"/>
                <a:pathLst>
                  <a:path w="433" h="434" extrusionOk="0">
                    <a:moveTo>
                      <a:pt x="218" y="0"/>
                    </a:moveTo>
                    <a:cubicBezTo>
                      <a:pt x="96" y="0"/>
                      <a:pt x="0" y="96"/>
                      <a:pt x="0" y="215"/>
                    </a:cubicBezTo>
                    <a:cubicBezTo>
                      <a:pt x="0" y="335"/>
                      <a:pt x="96" y="433"/>
                      <a:pt x="218" y="433"/>
                    </a:cubicBezTo>
                    <a:cubicBezTo>
                      <a:pt x="338" y="433"/>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5"/>
              <p:cNvSpPr/>
              <p:nvPr/>
            </p:nvSpPr>
            <p:spPr>
              <a:xfrm>
                <a:off x="2600975" y="4553400"/>
                <a:ext cx="10825" cy="10850"/>
              </a:xfrm>
              <a:custGeom>
                <a:avLst/>
                <a:gdLst/>
                <a:ahLst/>
                <a:cxnLst/>
                <a:rect l="l" t="t" r="r" b="b"/>
                <a:pathLst>
                  <a:path w="433" h="434" extrusionOk="0">
                    <a:moveTo>
                      <a:pt x="218" y="1"/>
                    </a:moveTo>
                    <a:cubicBezTo>
                      <a:pt x="96" y="1"/>
                      <a:pt x="0" y="96"/>
                      <a:pt x="0" y="215"/>
                    </a:cubicBezTo>
                    <a:cubicBezTo>
                      <a:pt x="0" y="334"/>
                      <a:pt x="96"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5"/>
              <p:cNvSpPr/>
              <p:nvPr/>
            </p:nvSpPr>
            <p:spPr>
              <a:xfrm>
                <a:off x="2583000" y="4571375"/>
                <a:ext cx="10750" cy="10825"/>
              </a:xfrm>
              <a:custGeom>
                <a:avLst/>
                <a:gdLst/>
                <a:ahLst/>
                <a:cxnLst/>
                <a:rect l="l" t="t" r="r" b="b"/>
                <a:pathLst>
                  <a:path w="430" h="433" extrusionOk="0">
                    <a:moveTo>
                      <a:pt x="215" y="0"/>
                    </a:moveTo>
                    <a:cubicBezTo>
                      <a:pt x="96" y="0"/>
                      <a:pt x="0" y="99"/>
                      <a:pt x="0" y="219"/>
                    </a:cubicBezTo>
                    <a:cubicBezTo>
                      <a:pt x="0" y="338"/>
                      <a:pt x="96" y="433"/>
                      <a:pt x="215" y="433"/>
                    </a:cubicBezTo>
                    <a:cubicBezTo>
                      <a:pt x="334" y="433"/>
                      <a:pt x="430" y="338"/>
                      <a:pt x="430" y="219"/>
                    </a:cubicBezTo>
                    <a:cubicBezTo>
                      <a:pt x="430"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5"/>
              <p:cNvSpPr/>
              <p:nvPr/>
            </p:nvSpPr>
            <p:spPr>
              <a:xfrm>
                <a:off x="2600975" y="4589425"/>
                <a:ext cx="8525" cy="7875"/>
              </a:xfrm>
              <a:custGeom>
                <a:avLst/>
                <a:gdLst/>
                <a:ahLst/>
                <a:cxnLst/>
                <a:rect l="l" t="t" r="r" b="b"/>
                <a:pathLst>
                  <a:path w="341" h="315" extrusionOk="0">
                    <a:moveTo>
                      <a:pt x="218" y="0"/>
                    </a:moveTo>
                    <a:cubicBezTo>
                      <a:pt x="96" y="0"/>
                      <a:pt x="0" y="96"/>
                      <a:pt x="0" y="215"/>
                    </a:cubicBezTo>
                    <a:cubicBezTo>
                      <a:pt x="0" y="253"/>
                      <a:pt x="11" y="283"/>
                      <a:pt x="28" y="314"/>
                    </a:cubicBezTo>
                    <a:cubicBezTo>
                      <a:pt x="65" y="283"/>
                      <a:pt x="102" y="250"/>
                      <a:pt x="140" y="215"/>
                    </a:cubicBezTo>
                    <a:cubicBezTo>
                      <a:pt x="167" y="195"/>
                      <a:pt x="191" y="174"/>
                      <a:pt x="218" y="151"/>
                    </a:cubicBezTo>
                    <a:cubicBezTo>
                      <a:pt x="259" y="116"/>
                      <a:pt x="300" y="82"/>
                      <a:pt x="341" y="45"/>
                    </a:cubicBezTo>
                    <a:cubicBezTo>
                      <a:pt x="307" y="17"/>
                      <a:pt x="262"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5"/>
              <p:cNvSpPr/>
              <p:nvPr/>
            </p:nvSpPr>
            <p:spPr>
              <a:xfrm>
                <a:off x="2584275" y="4607650"/>
                <a:ext cx="3000" cy="1825"/>
              </a:xfrm>
              <a:custGeom>
                <a:avLst/>
                <a:gdLst/>
                <a:ahLst/>
                <a:cxnLst/>
                <a:rect l="l" t="t" r="r" b="b"/>
                <a:pathLst>
                  <a:path w="120" h="73" extrusionOk="0">
                    <a:moveTo>
                      <a:pt x="119" y="1"/>
                    </a:moveTo>
                    <a:lnTo>
                      <a:pt x="119" y="1"/>
                    </a:lnTo>
                    <a:cubicBezTo>
                      <a:pt x="72" y="11"/>
                      <a:pt x="31" y="35"/>
                      <a:pt x="1" y="72"/>
                    </a:cubicBezTo>
                    <a:cubicBezTo>
                      <a:pt x="38" y="48"/>
                      <a:pt x="83" y="24"/>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5"/>
              <p:cNvSpPr/>
              <p:nvPr/>
            </p:nvSpPr>
            <p:spPr>
              <a:xfrm>
                <a:off x="2546875" y="446330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5"/>
              <p:cNvSpPr/>
              <p:nvPr/>
            </p:nvSpPr>
            <p:spPr>
              <a:xfrm>
                <a:off x="2564950" y="4449675"/>
                <a:ext cx="10825" cy="6400"/>
              </a:xfrm>
              <a:custGeom>
                <a:avLst/>
                <a:gdLst/>
                <a:ahLst/>
                <a:cxnLst/>
                <a:rect l="l" t="t" r="r" b="b"/>
                <a:pathLst>
                  <a:path w="433" h="256" extrusionOk="0">
                    <a:moveTo>
                      <a:pt x="7" y="0"/>
                    </a:moveTo>
                    <a:cubicBezTo>
                      <a:pt x="7" y="14"/>
                      <a:pt x="0" y="27"/>
                      <a:pt x="0" y="41"/>
                    </a:cubicBezTo>
                    <a:cubicBezTo>
                      <a:pt x="0" y="160"/>
                      <a:pt x="95" y="255"/>
                      <a:pt x="215" y="255"/>
                    </a:cubicBezTo>
                    <a:cubicBezTo>
                      <a:pt x="334" y="255"/>
                      <a:pt x="433" y="160"/>
                      <a:pt x="433" y="41"/>
                    </a:cubicBezTo>
                    <a:cubicBezTo>
                      <a:pt x="433" y="30"/>
                      <a:pt x="430" y="24"/>
                      <a:pt x="426" y="14"/>
                    </a:cubicBezTo>
                    <a:lnTo>
                      <a:pt x="215" y="7"/>
                    </a:lnTo>
                    <a:lnTo>
                      <a:pt x="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5"/>
              <p:cNvSpPr/>
              <p:nvPr/>
            </p:nvSpPr>
            <p:spPr>
              <a:xfrm>
                <a:off x="2546875" y="4499325"/>
                <a:ext cx="10850" cy="10825"/>
              </a:xfrm>
              <a:custGeom>
                <a:avLst/>
                <a:gdLst/>
                <a:ahLst/>
                <a:cxnLst/>
                <a:rect l="l" t="t" r="r" b="b"/>
                <a:pathLst>
                  <a:path w="434" h="433" extrusionOk="0">
                    <a:moveTo>
                      <a:pt x="219" y="0"/>
                    </a:moveTo>
                    <a:cubicBezTo>
                      <a:pt x="100" y="0"/>
                      <a:pt x="1" y="99"/>
                      <a:pt x="1" y="218"/>
                    </a:cubicBezTo>
                    <a:cubicBezTo>
                      <a:pt x="1" y="338"/>
                      <a:pt x="100" y="433"/>
                      <a:pt x="219" y="433"/>
                    </a:cubicBezTo>
                    <a:cubicBezTo>
                      <a:pt x="338" y="433"/>
                      <a:pt x="434" y="338"/>
                      <a:pt x="434" y="218"/>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5"/>
              <p:cNvSpPr/>
              <p:nvPr/>
            </p:nvSpPr>
            <p:spPr>
              <a:xfrm>
                <a:off x="2564950" y="4481350"/>
                <a:ext cx="10825" cy="10850"/>
              </a:xfrm>
              <a:custGeom>
                <a:avLst/>
                <a:gdLst/>
                <a:ahLst/>
                <a:cxnLst/>
                <a:rect l="l" t="t" r="r" b="b"/>
                <a:pathLst>
                  <a:path w="433" h="434" extrusionOk="0">
                    <a:moveTo>
                      <a:pt x="215" y="1"/>
                    </a:moveTo>
                    <a:cubicBezTo>
                      <a:pt x="95" y="1"/>
                      <a:pt x="0" y="96"/>
                      <a:pt x="0" y="215"/>
                    </a:cubicBezTo>
                    <a:cubicBezTo>
                      <a:pt x="0"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5"/>
              <p:cNvSpPr/>
              <p:nvPr/>
            </p:nvSpPr>
            <p:spPr>
              <a:xfrm>
                <a:off x="2546875" y="453535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5"/>
              <p:cNvSpPr/>
              <p:nvPr/>
            </p:nvSpPr>
            <p:spPr>
              <a:xfrm>
                <a:off x="2564950" y="4517375"/>
                <a:ext cx="10825" cy="10850"/>
              </a:xfrm>
              <a:custGeom>
                <a:avLst/>
                <a:gdLst/>
                <a:ahLst/>
                <a:cxnLst/>
                <a:rect l="l" t="t" r="r" b="b"/>
                <a:pathLst>
                  <a:path w="433" h="434" extrusionOk="0">
                    <a:moveTo>
                      <a:pt x="215" y="0"/>
                    </a:moveTo>
                    <a:cubicBezTo>
                      <a:pt x="95" y="0"/>
                      <a:pt x="0" y="96"/>
                      <a:pt x="0" y="215"/>
                    </a:cubicBezTo>
                    <a:cubicBezTo>
                      <a:pt x="0" y="335"/>
                      <a:pt x="95"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5"/>
              <p:cNvSpPr/>
              <p:nvPr/>
            </p:nvSpPr>
            <p:spPr>
              <a:xfrm>
                <a:off x="2564950" y="4553400"/>
                <a:ext cx="10825" cy="10850"/>
              </a:xfrm>
              <a:custGeom>
                <a:avLst/>
                <a:gdLst/>
                <a:ahLst/>
                <a:cxnLst/>
                <a:rect l="l" t="t" r="r" b="b"/>
                <a:pathLst>
                  <a:path w="433" h="434" extrusionOk="0">
                    <a:moveTo>
                      <a:pt x="215" y="1"/>
                    </a:moveTo>
                    <a:cubicBezTo>
                      <a:pt x="95" y="1"/>
                      <a:pt x="0" y="96"/>
                      <a:pt x="0" y="215"/>
                    </a:cubicBezTo>
                    <a:cubicBezTo>
                      <a:pt x="0"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5"/>
              <p:cNvSpPr/>
              <p:nvPr/>
            </p:nvSpPr>
            <p:spPr>
              <a:xfrm>
                <a:off x="2546875" y="4571375"/>
                <a:ext cx="10850" cy="10825"/>
              </a:xfrm>
              <a:custGeom>
                <a:avLst/>
                <a:gdLst/>
                <a:ahLst/>
                <a:cxnLst/>
                <a:rect l="l" t="t" r="r" b="b"/>
                <a:pathLst>
                  <a:path w="434" h="433" extrusionOk="0">
                    <a:moveTo>
                      <a:pt x="219" y="0"/>
                    </a:moveTo>
                    <a:cubicBezTo>
                      <a:pt x="100" y="0"/>
                      <a:pt x="1" y="99"/>
                      <a:pt x="1" y="219"/>
                    </a:cubicBezTo>
                    <a:cubicBezTo>
                      <a:pt x="1" y="338"/>
                      <a:pt x="100" y="433"/>
                      <a:pt x="219" y="433"/>
                    </a:cubicBezTo>
                    <a:cubicBezTo>
                      <a:pt x="338" y="433"/>
                      <a:pt x="434" y="338"/>
                      <a:pt x="434" y="219"/>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5"/>
              <p:cNvSpPr/>
              <p:nvPr/>
            </p:nvSpPr>
            <p:spPr>
              <a:xfrm>
                <a:off x="2546875" y="4607400"/>
                <a:ext cx="10850" cy="10850"/>
              </a:xfrm>
              <a:custGeom>
                <a:avLst/>
                <a:gdLst/>
                <a:ahLst/>
                <a:cxnLst/>
                <a:rect l="l" t="t" r="r" b="b"/>
                <a:pathLst>
                  <a:path w="434" h="434" extrusionOk="0">
                    <a:moveTo>
                      <a:pt x="219" y="1"/>
                    </a:moveTo>
                    <a:cubicBezTo>
                      <a:pt x="100" y="1"/>
                      <a:pt x="1" y="99"/>
                      <a:pt x="1" y="218"/>
                    </a:cubicBezTo>
                    <a:cubicBezTo>
                      <a:pt x="1" y="338"/>
                      <a:pt x="100" y="433"/>
                      <a:pt x="219" y="433"/>
                    </a:cubicBezTo>
                    <a:cubicBezTo>
                      <a:pt x="338" y="433"/>
                      <a:pt x="434" y="338"/>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5"/>
              <p:cNvSpPr/>
              <p:nvPr/>
            </p:nvSpPr>
            <p:spPr>
              <a:xfrm>
                <a:off x="2564950" y="4589425"/>
                <a:ext cx="10825" cy="10850"/>
              </a:xfrm>
              <a:custGeom>
                <a:avLst/>
                <a:gdLst/>
                <a:ahLst/>
                <a:cxnLst/>
                <a:rect l="l" t="t" r="r" b="b"/>
                <a:pathLst>
                  <a:path w="433" h="434" extrusionOk="0">
                    <a:moveTo>
                      <a:pt x="215" y="0"/>
                    </a:moveTo>
                    <a:cubicBezTo>
                      <a:pt x="95" y="0"/>
                      <a:pt x="0" y="96"/>
                      <a:pt x="0" y="215"/>
                    </a:cubicBezTo>
                    <a:cubicBezTo>
                      <a:pt x="0" y="335"/>
                      <a:pt x="95" y="434"/>
                      <a:pt x="215" y="434"/>
                    </a:cubicBezTo>
                    <a:cubicBezTo>
                      <a:pt x="334" y="434"/>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5"/>
              <p:cNvSpPr/>
              <p:nvPr/>
            </p:nvSpPr>
            <p:spPr>
              <a:xfrm>
                <a:off x="2528900" y="4448575"/>
                <a:ext cx="10850" cy="7500"/>
              </a:xfrm>
              <a:custGeom>
                <a:avLst/>
                <a:gdLst/>
                <a:ahLst/>
                <a:cxnLst/>
                <a:rect l="l" t="t" r="r" b="b"/>
                <a:pathLst>
                  <a:path w="434" h="300" extrusionOk="0">
                    <a:moveTo>
                      <a:pt x="18" y="0"/>
                    </a:moveTo>
                    <a:cubicBezTo>
                      <a:pt x="8" y="27"/>
                      <a:pt x="1" y="54"/>
                      <a:pt x="1" y="85"/>
                    </a:cubicBezTo>
                    <a:cubicBezTo>
                      <a:pt x="1" y="204"/>
                      <a:pt x="97" y="299"/>
                      <a:pt x="216" y="299"/>
                    </a:cubicBezTo>
                    <a:cubicBezTo>
                      <a:pt x="335" y="299"/>
                      <a:pt x="433" y="204"/>
                      <a:pt x="433" y="85"/>
                    </a:cubicBezTo>
                    <a:cubicBezTo>
                      <a:pt x="433" y="58"/>
                      <a:pt x="427" y="34"/>
                      <a:pt x="420" y="13"/>
                    </a:cubicBezTo>
                    <a:lnTo>
                      <a:pt x="216" y="7"/>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5"/>
              <p:cNvSpPr/>
              <p:nvPr/>
            </p:nvSpPr>
            <p:spPr>
              <a:xfrm>
                <a:off x="2510875" y="4463300"/>
                <a:ext cx="10825" cy="10850"/>
              </a:xfrm>
              <a:custGeom>
                <a:avLst/>
                <a:gdLst/>
                <a:ahLst/>
                <a:cxnLst/>
                <a:rect l="l" t="t" r="r" b="b"/>
                <a:pathLst>
                  <a:path w="433" h="434" extrusionOk="0">
                    <a:moveTo>
                      <a:pt x="218" y="1"/>
                    </a:moveTo>
                    <a:cubicBezTo>
                      <a:pt x="99" y="1"/>
                      <a:pt x="0" y="99"/>
                      <a:pt x="0" y="218"/>
                    </a:cubicBezTo>
                    <a:cubicBezTo>
                      <a:pt x="0" y="337"/>
                      <a:pt x="99" y="433"/>
                      <a:pt x="218" y="433"/>
                    </a:cubicBezTo>
                    <a:cubicBezTo>
                      <a:pt x="337" y="433"/>
                      <a:pt x="433" y="337"/>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5"/>
              <p:cNvSpPr/>
              <p:nvPr/>
            </p:nvSpPr>
            <p:spPr>
              <a:xfrm>
                <a:off x="2528900" y="4481350"/>
                <a:ext cx="10850" cy="10850"/>
              </a:xfrm>
              <a:custGeom>
                <a:avLst/>
                <a:gdLst/>
                <a:ahLst/>
                <a:cxnLst/>
                <a:rect l="l" t="t" r="r" b="b"/>
                <a:pathLst>
                  <a:path w="434" h="434" extrusionOk="0">
                    <a:moveTo>
                      <a:pt x="216" y="1"/>
                    </a:moveTo>
                    <a:cubicBezTo>
                      <a:pt x="97" y="1"/>
                      <a:pt x="1" y="96"/>
                      <a:pt x="1" y="215"/>
                    </a:cubicBezTo>
                    <a:cubicBezTo>
                      <a:pt x="1" y="334"/>
                      <a:pt x="97" y="433"/>
                      <a:pt x="216" y="433"/>
                    </a:cubicBezTo>
                    <a:cubicBezTo>
                      <a:pt x="335" y="433"/>
                      <a:pt x="433" y="334"/>
                      <a:pt x="433" y="215"/>
                    </a:cubicBezTo>
                    <a:cubicBezTo>
                      <a:pt x="433"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5"/>
              <p:cNvSpPr/>
              <p:nvPr/>
            </p:nvSpPr>
            <p:spPr>
              <a:xfrm>
                <a:off x="2510875" y="4499325"/>
                <a:ext cx="10825" cy="10825"/>
              </a:xfrm>
              <a:custGeom>
                <a:avLst/>
                <a:gdLst/>
                <a:ahLst/>
                <a:cxnLst/>
                <a:rect l="l" t="t" r="r" b="b"/>
                <a:pathLst>
                  <a:path w="433" h="433" extrusionOk="0">
                    <a:moveTo>
                      <a:pt x="218" y="0"/>
                    </a:moveTo>
                    <a:cubicBezTo>
                      <a:pt x="99" y="0"/>
                      <a:pt x="0" y="99"/>
                      <a:pt x="0" y="218"/>
                    </a:cubicBezTo>
                    <a:cubicBezTo>
                      <a:pt x="0" y="338"/>
                      <a:pt x="99" y="433"/>
                      <a:pt x="218" y="433"/>
                    </a:cubicBezTo>
                    <a:cubicBezTo>
                      <a:pt x="337" y="433"/>
                      <a:pt x="433" y="338"/>
                      <a:pt x="433" y="218"/>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5"/>
              <p:cNvSpPr/>
              <p:nvPr/>
            </p:nvSpPr>
            <p:spPr>
              <a:xfrm>
                <a:off x="2528900" y="4517375"/>
                <a:ext cx="10850" cy="10850"/>
              </a:xfrm>
              <a:custGeom>
                <a:avLst/>
                <a:gdLst/>
                <a:ahLst/>
                <a:cxnLst/>
                <a:rect l="l" t="t" r="r" b="b"/>
                <a:pathLst>
                  <a:path w="434" h="434" extrusionOk="0">
                    <a:moveTo>
                      <a:pt x="216" y="0"/>
                    </a:moveTo>
                    <a:cubicBezTo>
                      <a:pt x="97" y="0"/>
                      <a:pt x="1" y="96"/>
                      <a:pt x="1" y="215"/>
                    </a:cubicBezTo>
                    <a:cubicBezTo>
                      <a:pt x="1" y="335"/>
                      <a:pt x="97" y="433"/>
                      <a:pt x="216" y="433"/>
                    </a:cubicBezTo>
                    <a:cubicBezTo>
                      <a:pt x="335" y="433"/>
                      <a:pt x="433" y="335"/>
                      <a:pt x="433" y="215"/>
                    </a:cubicBezTo>
                    <a:cubicBezTo>
                      <a:pt x="433"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5"/>
              <p:cNvSpPr/>
              <p:nvPr/>
            </p:nvSpPr>
            <p:spPr>
              <a:xfrm>
                <a:off x="2510875" y="4535350"/>
                <a:ext cx="10825" cy="10850"/>
              </a:xfrm>
              <a:custGeom>
                <a:avLst/>
                <a:gdLst/>
                <a:ahLst/>
                <a:cxnLst/>
                <a:rect l="l" t="t" r="r" b="b"/>
                <a:pathLst>
                  <a:path w="433" h="434" extrusionOk="0">
                    <a:moveTo>
                      <a:pt x="218" y="1"/>
                    </a:moveTo>
                    <a:cubicBezTo>
                      <a:pt x="99" y="1"/>
                      <a:pt x="0" y="99"/>
                      <a:pt x="0" y="218"/>
                    </a:cubicBezTo>
                    <a:cubicBezTo>
                      <a:pt x="0" y="337"/>
                      <a:pt x="99" y="433"/>
                      <a:pt x="218" y="433"/>
                    </a:cubicBezTo>
                    <a:cubicBezTo>
                      <a:pt x="337" y="433"/>
                      <a:pt x="433" y="337"/>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5"/>
              <p:cNvSpPr/>
              <p:nvPr/>
            </p:nvSpPr>
            <p:spPr>
              <a:xfrm>
                <a:off x="2510875" y="4571375"/>
                <a:ext cx="10825" cy="10825"/>
              </a:xfrm>
              <a:custGeom>
                <a:avLst/>
                <a:gdLst/>
                <a:ahLst/>
                <a:cxnLst/>
                <a:rect l="l" t="t" r="r" b="b"/>
                <a:pathLst>
                  <a:path w="433" h="433" extrusionOk="0">
                    <a:moveTo>
                      <a:pt x="218" y="0"/>
                    </a:moveTo>
                    <a:cubicBezTo>
                      <a:pt x="99" y="0"/>
                      <a:pt x="0" y="99"/>
                      <a:pt x="0" y="219"/>
                    </a:cubicBezTo>
                    <a:cubicBezTo>
                      <a:pt x="0" y="338"/>
                      <a:pt x="99" y="433"/>
                      <a:pt x="218" y="433"/>
                    </a:cubicBezTo>
                    <a:cubicBezTo>
                      <a:pt x="337" y="433"/>
                      <a:pt x="433" y="338"/>
                      <a:pt x="433" y="219"/>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5"/>
              <p:cNvSpPr/>
              <p:nvPr/>
            </p:nvSpPr>
            <p:spPr>
              <a:xfrm>
                <a:off x="2528900" y="4553400"/>
                <a:ext cx="10850" cy="10850"/>
              </a:xfrm>
              <a:custGeom>
                <a:avLst/>
                <a:gdLst/>
                <a:ahLst/>
                <a:cxnLst/>
                <a:rect l="l" t="t" r="r" b="b"/>
                <a:pathLst>
                  <a:path w="434" h="434" extrusionOk="0">
                    <a:moveTo>
                      <a:pt x="216" y="1"/>
                    </a:moveTo>
                    <a:cubicBezTo>
                      <a:pt x="97" y="1"/>
                      <a:pt x="1" y="96"/>
                      <a:pt x="1" y="215"/>
                    </a:cubicBezTo>
                    <a:cubicBezTo>
                      <a:pt x="1" y="334"/>
                      <a:pt x="97" y="433"/>
                      <a:pt x="216" y="433"/>
                    </a:cubicBezTo>
                    <a:cubicBezTo>
                      <a:pt x="335" y="433"/>
                      <a:pt x="433" y="334"/>
                      <a:pt x="433" y="215"/>
                    </a:cubicBezTo>
                    <a:cubicBezTo>
                      <a:pt x="433"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5"/>
              <p:cNvSpPr/>
              <p:nvPr/>
            </p:nvSpPr>
            <p:spPr>
              <a:xfrm>
                <a:off x="2528900" y="4589425"/>
                <a:ext cx="10850" cy="10850"/>
              </a:xfrm>
              <a:custGeom>
                <a:avLst/>
                <a:gdLst/>
                <a:ahLst/>
                <a:cxnLst/>
                <a:rect l="l" t="t" r="r" b="b"/>
                <a:pathLst>
                  <a:path w="434" h="434" extrusionOk="0">
                    <a:moveTo>
                      <a:pt x="216" y="0"/>
                    </a:moveTo>
                    <a:cubicBezTo>
                      <a:pt x="97" y="0"/>
                      <a:pt x="1" y="96"/>
                      <a:pt x="1" y="215"/>
                    </a:cubicBezTo>
                    <a:cubicBezTo>
                      <a:pt x="1" y="335"/>
                      <a:pt x="97" y="434"/>
                      <a:pt x="216" y="434"/>
                    </a:cubicBezTo>
                    <a:cubicBezTo>
                      <a:pt x="335" y="434"/>
                      <a:pt x="433" y="335"/>
                      <a:pt x="433" y="215"/>
                    </a:cubicBezTo>
                    <a:cubicBezTo>
                      <a:pt x="433"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5"/>
              <p:cNvSpPr/>
              <p:nvPr/>
            </p:nvSpPr>
            <p:spPr>
              <a:xfrm>
                <a:off x="2510875" y="4607400"/>
                <a:ext cx="10825" cy="10850"/>
              </a:xfrm>
              <a:custGeom>
                <a:avLst/>
                <a:gdLst/>
                <a:ahLst/>
                <a:cxnLst/>
                <a:rect l="l" t="t" r="r" b="b"/>
                <a:pathLst>
                  <a:path w="433" h="434" extrusionOk="0">
                    <a:moveTo>
                      <a:pt x="218" y="1"/>
                    </a:moveTo>
                    <a:cubicBezTo>
                      <a:pt x="99" y="1"/>
                      <a:pt x="0" y="99"/>
                      <a:pt x="0" y="218"/>
                    </a:cubicBezTo>
                    <a:cubicBezTo>
                      <a:pt x="0" y="338"/>
                      <a:pt x="99" y="433"/>
                      <a:pt x="218" y="433"/>
                    </a:cubicBezTo>
                    <a:cubicBezTo>
                      <a:pt x="337" y="433"/>
                      <a:pt x="433" y="338"/>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5"/>
              <p:cNvSpPr/>
              <p:nvPr/>
            </p:nvSpPr>
            <p:spPr>
              <a:xfrm>
                <a:off x="2528900" y="4625450"/>
                <a:ext cx="10525" cy="6500"/>
              </a:xfrm>
              <a:custGeom>
                <a:avLst/>
                <a:gdLst/>
                <a:ahLst/>
                <a:cxnLst/>
                <a:rect l="l" t="t" r="r" b="b"/>
                <a:pathLst>
                  <a:path w="421" h="260" extrusionOk="0">
                    <a:moveTo>
                      <a:pt x="216" y="1"/>
                    </a:moveTo>
                    <a:cubicBezTo>
                      <a:pt x="97" y="1"/>
                      <a:pt x="1" y="96"/>
                      <a:pt x="1" y="215"/>
                    </a:cubicBezTo>
                    <a:cubicBezTo>
                      <a:pt x="1" y="232"/>
                      <a:pt x="8" y="246"/>
                      <a:pt x="8" y="260"/>
                    </a:cubicBezTo>
                    <a:cubicBezTo>
                      <a:pt x="39" y="252"/>
                      <a:pt x="70" y="249"/>
                      <a:pt x="100" y="239"/>
                    </a:cubicBezTo>
                    <a:cubicBezTo>
                      <a:pt x="127" y="232"/>
                      <a:pt x="155" y="225"/>
                      <a:pt x="182" y="215"/>
                    </a:cubicBezTo>
                    <a:cubicBezTo>
                      <a:pt x="192" y="215"/>
                      <a:pt x="205" y="208"/>
                      <a:pt x="216" y="205"/>
                    </a:cubicBezTo>
                    <a:cubicBezTo>
                      <a:pt x="284" y="188"/>
                      <a:pt x="352" y="167"/>
                      <a:pt x="420" y="147"/>
                    </a:cubicBezTo>
                    <a:cubicBezTo>
                      <a:pt x="389" y="62"/>
                      <a:pt x="311"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5"/>
              <p:cNvSpPr/>
              <p:nvPr/>
            </p:nvSpPr>
            <p:spPr>
              <a:xfrm>
                <a:off x="2474825" y="446330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5"/>
              <p:cNvSpPr/>
              <p:nvPr/>
            </p:nvSpPr>
            <p:spPr>
              <a:xfrm>
                <a:off x="2492900" y="4447450"/>
                <a:ext cx="10825" cy="8625"/>
              </a:xfrm>
              <a:custGeom>
                <a:avLst/>
                <a:gdLst/>
                <a:ahLst/>
                <a:cxnLst/>
                <a:rect l="l" t="t" r="r" b="b"/>
                <a:pathLst>
                  <a:path w="433" h="345" extrusionOk="0">
                    <a:moveTo>
                      <a:pt x="48" y="1"/>
                    </a:moveTo>
                    <a:cubicBezTo>
                      <a:pt x="18" y="38"/>
                      <a:pt x="0" y="83"/>
                      <a:pt x="0" y="130"/>
                    </a:cubicBezTo>
                    <a:cubicBezTo>
                      <a:pt x="0" y="249"/>
                      <a:pt x="95" y="344"/>
                      <a:pt x="215" y="344"/>
                    </a:cubicBezTo>
                    <a:cubicBezTo>
                      <a:pt x="334" y="344"/>
                      <a:pt x="433" y="249"/>
                      <a:pt x="433" y="130"/>
                    </a:cubicBezTo>
                    <a:cubicBezTo>
                      <a:pt x="433" y="86"/>
                      <a:pt x="416" y="45"/>
                      <a:pt x="392" y="11"/>
                    </a:cubicBezTo>
                    <a:lnTo>
                      <a:pt x="215" y="7"/>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5"/>
              <p:cNvSpPr/>
              <p:nvPr/>
            </p:nvSpPr>
            <p:spPr>
              <a:xfrm>
                <a:off x="2492900" y="4481350"/>
                <a:ext cx="10825" cy="10850"/>
              </a:xfrm>
              <a:custGeom>
                <a:avLst/>
                <a:gdLst/>
                <a:ahLst/>
                <a:cxnLst/>
                <a:rect l="l" t="t" r="r" b="b"/>
                <a:pathLst>
                  <a:path w="433" h="434" extrusionOk="0">
                    <a:moveTo>
                      <a:pt x="215" y="1"/>
                    </a:moveTo>
                    <a:cubicBezTo>
                      <a:pt x="95" y="1"/>
                      <a:pt x="0" y="96"/>
                      <a:pt x="0" y="215"/>
                    </a:cubicBezTo>
                    <a:cubicBezTo>
                      <a:pt x="0"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5"/>
              <p:cNvSpPr/>
              <p:nvPr/>
            </p:nvSpPr>
            <p:spPr>
              <a:xfrm>
                <a:off x="2474825" y="4499325"/>
                <a:ext cx="10850" cy="10825"/>
              </a:xfrm>
              <a:custGeom>
                <a:avLst/>
                <a:gdLst/>
                <a:ahLst/>
                <a:cxnLst/>
                <a:rect l="l" t="t" r="r" b="b"/>
                <a:pathLst>
                  <a:path w="434" h="433" extrusionOk="0">
                    <a:moveTo>
                      <a:pt x="219" y="0"/>
                    </a:moveTo>
                    <a:cubicBezTo>
                      <a:pt x="100" y="0"/>
                      <a:pt x="1" y="99"/>
                      <a:pt x="1" y="218"/>
                    </a:cubicBezTo>
                    <a:cubicBezTo>
                      <a:pt x="1" y="338"/>
                      <a:pt x="100" y="433"/>
                      <a:pt x="219" y="433"/>
                    </a:cubicBezTo>
                    <a:cubicBezTo>
                      <a:pt x="338" y="433"/>
                      <a:pt x="434" y="338"/>
                      <a:pt x="434" y="218"/>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5"/>
              <p:cNvSpPr/>
              <p:nvPr/>
            </p:nvSpPr>
            <p:spPr>
              <a:xfrm>
                <a:off x="2474825" y="453535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5"/>
              <p:cNvSpPr/>
              <p:nvPr/>
            </p:nvSpPr>
            <p:spPr>
              <a:xfrm>
                <a:off x="2492900" y="4517375"/>
                <a:ext cx="10825" cy="10850"/>
              </a:xfrm>
              <a:custGeom>
                <a:avLst/>
                <a:gdLst/>
                <a:ahLst/>
                <a:cxnLst/>
                <a:rect l="l" t="t" r="r" b="b"/>
                <a:pathLst>
                  <a:path w="433" h="434" extrusionOk="0">
                    <a:moveTo>
                      <a:pt x="215" y="0"/>
                    </a:moveTo>
                    <a:cubicBezTo>
                      <a:pt x="95" y="0"/>
                      <a:pt x="0" y="96"/>
                      <a:pt x="0" y="215"/>
                    </a:cubicBezTo>
                    <a:cubicBezTo>
                      <a:pt x="0" y="335"/>
                      <a:pt x="95"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5"/>
              <p:cNvSpPr/>
              <p:nvPr/>
            </p:nvSpPr>
            <p:spPr>
              <a:xfrm>
                <a:off x="2474825" y="4571375"/>
                <a:ext cx="10850" cy="10825"/>
              </a:xfrm>
              <a:custGeom>
                <a:avLst/>
                <a:gdLst/>
                <a:ahLst/>
                <a:cxnLst/>
                <a:rect l="l" t="t" r="r" b="b"/>
                <a:pathLst>
                  <a:path w="434" h="433" extrusionOk="0">
                    <a:moveTo>
                      <a:pt x="219" y="0"/>
                    </a:moveTo>
                    <a:cubicBezTo>
                      <a:pt x="100" y="0"/>
                      <a:pt x="1" y="99"/>
                      <a:pt x="1" y="219"/>
                    </a:cubicBezTo>
                    <a:cubicBezTo>
                      <a:pt x="1" y="338"/>
                      <a:pt x="100" y="433"/>
                      <a:pt x="219" y="433"/>
                    </a:cubicBezTo>
                    <a:cubicBezTo>
                      <a:pt x="338" y="433"/>
                      <a:pt x="434" y="338"/>
                      <a:pt x="434" y="219"/>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5"/>
              <p:cNvSpPr/>
              <p:nvPr/>
            </p:nvSpPr>
            <p:spPr>
              <a:xfrm>
                <a:off x="2492900" y="4553400"/>
                <a:ext cx="10825" cy="10850"/>
              </a:xfrm>
              <a:custGeom>
                <a:avLst/>
                <a:gdLst/>
                <a:ahLst/>
                <a:cxnLst/>
                <a:rect l="l" t="t" r="r" b="b"/>
                <a:pathLst>
                  <a:path w="433" h="434" extrusionOk="0">
                    <a:moveTo>
                      <a:pt x="215" y="1"/>
                    </a:moveTo>
                    <a:cubicBezTo>
                      <a:pt x="95" y="1"/>
                      <a:pt x="0" y="96"/>
                      <a:pt x="0" y="215"/>
                    </a:cubicBezTo>
                    <a:cubicBezTo>
                      <a:pt x="0"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5"/>
              <p:cNvSpPr/>
              <p:nvPr/>
            </p:nvSpPr>
            <p:spPr>
              <a:xfrm>
                <a:off x="2474825" y="4607400"/>
                <a:ext cx="10850" cy="10850"/>
              </a:xfrm>
              <a:custGeom>
                <a:avLst/>
                <a:gdLst/>
                <a:ahLst/>
                <a:cxnLst/>
                <a:rect l="l" t="t" r="r" b="b"/>
                <a:pathLst>
                  <a:path w="434" h="434" extrusionOk="0">
                    <a:moveTo>
                      <a:pt x="219" y="1"/>
                    </a:moveTo>
                    <a:cubicBezTo>
                      <a:pt x="100" y="1"/>
                      <a:pt x="1" y="99"/>
                      <a:pt x="1" y="218"/>
                    </a:cubicBezTo>
                    <a:cubicBezTo>
                      <a:pt x="1" y="338"/>
                      <a:pt x="100" y="433"/>
                      <a:pt x="219" y="433"/>
                    </a:cubicBezTo>
                    <a:cubicBezTo>
                      <a:pt x="338" y="433"/>
                      <a:pt x="434" y="338"/>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5"/>
              <p:cNvSpPr/>
              <p:nvPr/>
            </p:nvSpPr>
            <p:spPr>
              <a:xfrm>
                <a:off x="2492900" y="4589425"/>
                <a:ext cx="10825" cy="10850"/>
              </a:xfrm>
              <a:custGeom>
                <a:avLst/>
                <a:gdLst/>
                <a:ahLst/>
                <a:cxnLst/>
                <a:rect l="l" t="t" r="r" b="b"/>
                <a:pathLst>
                  <a:path w="433" h="434" extrusionOk="0">
                    <a:moveTo>
                      <a:pt x="215" y="0"/>
                    </a:moveTo>
                    <a:cubicBezTo>
                      <a:pt x="95" y="0"/>
                      <a:pt x="0" y="96"/>
                      <a:pt x="0" y="215"/>
                    </a:cubicBezTo>
                    <a:cubicBezTo>
                      <a:pt x="0" y="335"/>
                      <a:pt x="95" y="434"/>
                      <a:pt x="215" y="434"/>
                    </a:cubicBezTo>
                    <a:cubicBezTo>
                      <a:pt x="334" y="434"/>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5"/>
              <p:cNvSpPr/>
              <p:nvPr/>
            </p:nvSpPr>
            <p:spPr>
              <a:xfrm>
                <a:off x="2492900" y="4625450"/>
                <a:ext cx="10825" cy="10850"/>
              </a:xfrm>
              <a:custGeom>
                <a:avLst/>
                <a:gdLst/>
                <a:ahLst/>
                <a:cxnLst/>
                <a:rect l="l" t="t" r="r" b="b"/>
                <a:pathLst>
                  <a:path w="433" h="434" extrusionOk="0">
                    <a:moveTo>
                      <a:pt x="215" y="1"/>
                    </a:moveTo>
                    <a:cubicBezTo>
                      <a:pt x="95" y="1"/>
                      <a:pt x="0" y="96"/>
                      <a:pt x="0" y="215"/>
                    </a:cubicBezTo>
                    <a:cubicBezTo>
                      <a:pt x="0" y="338"/>
                      <a:pt x="95" y="433"/>
                      <a:pt x="215" y="433"/>
                    </a:cubicBezTo>
                    <a:cubicBezTo>
                      <a:pt x="334" y="433"/>
                      <a:pt x="433" y="338"/>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5"/>
              <p:cNvSpPr/>
              <p:nvPr/>
            </p:nvSpPr>
            <p:spPr>
              <a:xfrm>
                <a:off x="2456850" y="4446450"/>
                <a:ext cx="10850" cy="9625"/>
              </a:xfrm>
              <a:custGeom>
                <a:avLst/>
                <a:gdLst/>
                <a:ahLst/>
                <a:cxnLst/>
                <a:rect l="l" t="t" r="r" b="b"/>
                <a:pathLst>
                  <a:path w="434" h="385" extrusionOk="0">
                    <a:moveTo>
                      <a:pt x="90" y="0"/>
                    </a:moveTo>
                    <a:cubicBezTo>
                      <a:pt x="39" y="37"/>
                      <a:pt x="1" y="98"/>
                      <a:pt x="1" y="170"/>
                    </a:cubicBezTo>
                    <a:cubicBezTo>
                      <a:pt x="1" y="289"/>
                      <a:pt x="97" y="384"/>
                      <a:pt x="216" y="384"/>
                    </a:cubicBezTo>
                    <a:cubicBezTo>
                      <a:pt x="335" y="384"/>
                      <a:pt x="433" y="289"/>
                      <a:pt x="433" y="170"/>
                    </a:cubicBezTo>
                    <a:cubicBezTo>
                      <a:pt x="433" y="102"/>
                      <a:pt x="400" y="47"/>
                      <a:pt x="352" y="7"/>
                    </a:cubicBezTo>
                    <a:lnTo>
                      <a:pt x="216" y="3"/>
                    </a:lnTo>
                    <a:lnTo>
                      <a:pt x="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5"/>
              <p:cNvSpPr/>
              <p:nvPr/>
            </p:nvSpPr>
            <p:spPr>
              <a:xfrm>
                <a:off x="2438800" y="446330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3" y="337"/>
                      <a:pt x="433" y="218"/>
                    </a:cubicBezTo>
                    <a:cubicBezTo>
                      <a:pt x="433"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5"/>
              <p:cNvSpPr/>
              <p:nvPr/>
            </p:nvSpPr>
            <p:spPr>
              <a:xfrm>
                <a:off x="2438800" y="4499325"/>
                <a:ext cx="10850" cy="10825"/>
              </a:xfrm>
              <a:custGeom>
                <a:avLst/>
                <a:gdLst/>
                <a:ahLst/>
                <a:cxnLst/>
                <a:rect l="l" t="t" r="r" b="b"/>
                <a:pathLst>
                  <a:path w="434" h="433" extrusionOk="0">
                    <a:moveTo>
                      <a:pt x="219" y="0"/>
                    </a:moveTo>
                    <a:cubicBezTo>
                      <a:pt x="100" y="0"/>
                      <a:pt x="1" y="99"/>
                      <a:pt x="1" y="218"/>
                    </a:cubicBezTo>
                    <a:cubicBezTo>
                      <a:pt x="1" y="338"/>
                      <a:pt x="100" y="433"/>
                      <a:pt x="219" y="433"/>
                    </a:cubicBezTo>
                    <a:cubicBezTo>
                      <a:pt x="338" y="433"/>
                      <a:pt x="433" y="338"/>
                      <a:pt x="433" y="218"/>
                    </a:cubicBezTo>
                    <a:cubicBezTo>
                      <a:pt x="433"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5"/>
              <p:cNvSpPr/>
              <p:nvPr/>
            </p:nvSpPr>
            <p:spPr>
              <a:xfrm>
                <a:off x="2456850" y="4481350"/>
                <a:ext cx="10850" cy="10850"/>
              </a:xfrm>
              <a:custGeom>
                <a:avLst/>
                <a:gdLst/>
                <a:ahLst/>
                <a:cxnLst/>
                <a:rect l="l" t="t" r="r" b="b"/>
                <a:pathLst>
                  <a:path w="434" h="434" extrusionOk="0">
                    <a:moveTo>
                      <a:pt x="216" y="1"/>
                    </a:moveTo>
                    <a:cubicBezTo>
                      <a:pt x="97" y="1"/>
                      <a:pt x="1" y="96"/>
                      <a:pt x="1" y="215"/>
                    </a:cubicBezTo>
                    <a:cubicBezTo>
                      <a:pt x="1" y="334"/>
                      <a:pt x="97" y="433"/>
                      <a:pt x="216" y="433"/>
                    </a:cubicBezTo>
                    <a:cubicBezTo>
                      <a:pt x="335" y="433"/>
                      <a:pt x="433" y="334"/>
                      <a:pt x="433" y="215"/>
                    </a:cubicBezTo>
                    <a:cubicBezTo>
                      <a:pt x="433"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5"/>
              <p:cNvSpPr/>
              <p:nvPr/>
            </p:nvSpPr>
            <p:spPr>
              <a:xfrm>
                <a:off x="2438800" y="453535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8" y="433"/>
                      <a:pt x="433" y="337"/>
                      <a:pt x="433" y="218"/>
                    </a:cubicBezTo>
                    <a:cubicBezTo>
                      <a:pt x="433"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5"/>
              <p:cNvSpPr/>
              <p:nvPr/>
            </p:nvSpPr>
            <p:spPr>
              <a:xfrm>
                <a:off x="2456850" y="4517375"/>
                <a:ext cx="10850" cy="10850"/>
              </a:xfrm>
              <a:custGeom>
                <a:avLst/>
                <a:gdLst/>
                <a:ahLst/>
                <a:cxnLst/>
                <a:rect l="l" t="t" r="r" b="b"/>
                <a:pathLst>
                  <a:path w="434" h="434" extrusionOk="0">
                    <a:moveTo>
                      <a:pt x="216" y="0"/>
                    </a:moveTo>
                    <a:cubicBezTo>
                      <a:pt x="97" y="0"/>
                      <a:pt x="1" y="96"/>
                      <a:pt x="1" y="215"/>
                    </a:cubicBezTo>
                    <a:cubicBezTo>
                      <a:pt x="1" y="335"/>
                      <a:pt x="97" y="433"/>
                      <a:pt x="216" y="433"/>
                    </a:cubicBezTo>
                    <a:cubicBezTo>
                      <a:pt x="335" y="433"/>
                      <a:pt x="433" y="335"/>
                      <a:pt x="433" y="215"/>
                    </a:cubicBezTo>
                    <a:cubicBezTo>
                      <a:pt x="433"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5"/>
              <p:cNvSpPr/>
              <p:nvPr/>
            </p:nvSpPr>
            <p:spPr>
              <a:xfrm>
                <a:off x="2456850" y="4553400"/>
                <a:ext cx="10850" cy="10850"/>
              </a:xfrm>
              <a:custGeom>
                <a:avLst/>
                <a:gdLst/>
                <a:ahLst/>
                <a:cxnLst/>
                <a:rect l="l" t="t" r="r" b="b"/>
                <a:pathLst>
                  <a:path w="434" h="434" extrusionOk="0">
                    <a:moveTo>
                      <a:pt x="216" y="1"/>
                    </a:moveTo>
                    <a:cubicBezTo>
                      <a:pt x="97" y="1"/>
                      <a:pt x="1" y="96"/>
                      <a:pt x="1" y="215"/>
                    </a:cubicBezTo>
                    <a:cubicBezTo>
                      <a:pt x="1" y="334"/>
                      <a:pt x="97" y="433"/>
                      <a:pt x="216" y="433"/>
                    </a:cubicBezTo>
                    <a:cubicBezTo>
                      <a:pt x="335" y="433"/>
                      <a:pt x="433" y="334"/>
                      <a:pt x="433" y="215"/>
                    </a:cubicBezTo>
                    <a:cubicBezTo>
                      <a:pt x="433"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5"/>
              <p:cNvSpPr/>
              <p:nvPr/>
            </p:nvSpPr>
            <p:spPr>
              <a:xfrm>
                <a:off x="2438800" y="4571375"/>
                <a:ext cx="10850" cy="10825"/>
              </a:xfrm>
              <a:custGeom>
                <a:avLst/>
                <a:gdLst/>
                <a:ahLst/>
                <a:cxnLst/>
                <a:rect l="l" t="t" r="r" b="b"/>
                <a:pathLst>
                  <a:path w="434" h="433" extrusionOk="0">
                    <a:moveTo>
                      <a:pt x="219" y="0"/>
                    </a:moveTo>
                    <a:cubicBezTo>
                      <a:pt x="100" y="0"/>
                      <a:pt x="1" y="99"/>
                      <a:pt x="1" y="219"/>
                    </a:cubicBezTo>
                    <a:cubicBezTo>
                      <a:pt x="1" y="338"/>
                      <a:pt x="100" y="433"/>
                      <a:pt x="219" y="433"/>
                    </a:cubicBezTo>
                    <a:cubicBezTo>
                      <a:pt x="338" y="433"/>
                      <a:pt x="433" y="338"/>
                      <a:pt x="433" y="219"/>
                    </a:cubicBezTo>
                    <a:cubicBezTo>
                      <a:pt x="433"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5"/>
              <p:cNvSpPr/>
              <p:nvPr/>
            </p:nvSpPr>
            <p:spPr>
              <a:xfrm>
                <a:off x="2456850" y="4589425"/>
                <a:ext cx="10850" cy="10850"/>
              </a:xfrm>
              <a:custGeom>
                <a:avLst/>
                <a:gdLst/>
                <a:ahLst/>
                <a:cxnLst/>
                <a:rect l="l" t="t" r="r" b="b"/>
                <a:pathLst>
                  <a:path w="434" h="434" extrusionOk="0">
                    <a:moveTo>
                      <a:pt x="216" y="0"/>
                    </a:moveTo>
                    <a:cubicBezTo>
                      <a:pt x="97" y="0"/>
                      <a:pt x="1" y="96"/>
                      <a:pt x="1" y="215"/>
                    </a:cubicBezTo>
                    <a:cubicBezTo>
                      <a:pt x="1" y="335"/>
                      <a:pt x="97" y="434"/>
                      <a:pt x="216" y="434"/>
                    </a:cubicBezTo>
                    <a:cubicBezTo>
                      <a:pt x="335" y="434"/>
                      <a:pt x="433" y="335"/>
                      <a:pt x="433" y="215"/>
                    </a:cubicBezTo>
                    <a:cubicBezTo>
                      <a:pt x="433"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5"/>
              <p:cNvSpPr/>
              <p:nvPr/>
            </p:nvSpPr>
            <p:spPr>
              <a:xfrm>
                <a:off x="2438800" y="4607400"/>
                <a:ext cx="10850" cy="10850"/>
              </a:xfrm>
              <a:custGeom>
                <a:avLst/>
                <a:gdLst/>
                <a:ahLst/>
                <a:cxnLst/>
                <a:rect l="l" t="t" r="r" b="b"/>
                <a:pathLst>
                  <a:path w="434" h="434" extrusionOk="0">
                    <a:moveTo>
                      <a:pt x="219" y="1"/>
                    </a:moveTo>
                    <a:cubicBezTo>
                      <a:pt x="100" y="1"/>
                      <a:pt x="1" y="99"/>
                      <a:pt x="1" y="218"/>
                    </a:cubicBezTo>
                    <a:cubicBezTo>
                      <a:pt x="1" y="338"/>
                      <a:pt x="100" y="433"/>
                      <a:pt x="219" y="433"/>
                    </a:cubicBezTo>
                    <a:cubicBezTo>
                      <a:pt x="338" y="433"/>
                      <a:pt x="433" y="338"/>
                      <a:pt x="433" y="218"/>
                    </a:cubicBezTo>
                    <a:cubicBezTo>
                      <a:pt x="433"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5"/>
              <p:cNvSpPr/>
              <p:nvPr/>
            </p:nvSpPr>
            <p:spPr>
              <a:xfrm>
                <a:off x="2456850" y="4625450"/>
                <a:ext cx="10850" cy="10850"/>
              </a:xfrm>
              <a:custGeom>
                <a:avLst/>
                <a:gdLst/>
                <a:ahLst/>
                <a:cxnLst/>
                <a:rect l="l" t="t" r="r" b="b"/>
                <a:pathLst>
                  <a:path w="434" h="434" extrusionOk="0">
                    <a:moveTo>
                      <a:pt x="216" y="1"/>
                    </a:moveTo>
                    <a:cubicBezTo>
                      <a:pt x="97" y="1"/>
                      <a:pt x="1" y="96"/>
                      <a:pt x="1" y="215"/>
                    </a:cubicBezTo>
                    <a:cubicBezTo>
                      <a:pt x="1" y="338"/>
                      <a:pt x="97" y="433"/>
                      <a:pt x="216" y="433"/>
                    </a:cubicBezTo>
                    <a:cubicBezTo>
                      <a:pt x="335" y="433"/>
                      <a:pt x="433" y="338"/>
                      <a:pt x="433" y="215"/>
                    </a:cubicBezTo>
                    <a:cubicBezTo>
                      <a:pt x="433"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5"/>
              <p:cNvSpPr/>
              <p:nvPr/>
            </p:nvSpPr>
            <p:spPr>
              <a:xfrm>
                <a:off x="2420850" y="4445425"/>
                <a:ext cx="10825" cy="10650"/>
              </a:xfrm>
              <a:custGeom>
                <a:avLst/>
                <a:gdLst/>
                <a:ahLst/>
                <a:cxnLst/>
                <a:rect l="l" t="t" r="r" b="b"/>
                <a:pathLst>
                  <a:path w="433" h="426" extrusionOk="0">
                    <a:moveTo>
                      <a:pt x="197" y="0"/>
                    </a:moveTo>
                    <a:cubicBezTo>
                      <a:pt x="85" y="7"/>
                      <a:pt x="0" y="98"/>
                      <a:pt x="0" y="211"/>
                    </a:cubicBezTo>
                    <a:cubicBezTo>
                      <a:pt x="0" y="330"/>
                      <a:pt x="95" y="425"/>
                      <a:pt x="214" y="425"/>
                    </a:cubicBezTo>
                    <a:cubicBezTo>
                      <a:pt x="334" y="425"/>
                      <a:pt x="433" y="330"/>
                      <a:pt x="433" y="211"/>
                    </a:cubicBezTo>
                    <a:cubicBezTo>
                      <a:pt x="433" y="98"/>
                      <a:pt x="348" y="13"/>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5"/>
              <p:cNvSpPr/>
              <p:nvPr/>
            </p:nvSpPr>
            <p:spPr>
              <a:xfrm>
                <a:off x="2402775" y="4463300"/>
                <a:ext cx="10850" cy="10850"/>
              </a:xfrm>
              <a:custGeom>
                <a:avLst/>
                <a:gdLst/>
                <a:ahLst/>
                <a:cxnLst/>
                <a:rect l="l" t="t" r="r" b="b"/>
                <a:pathLst>
                  <a:path w="434" h="434" extrusionOk="0">
                    <a:moveTo>
                      <a:pt x="219" y="1"/>
                    </a:moveTo>
                    <a:cubicBezTo>
                      <a:pt x="99" y="1"/>
                      <a:pt x="1" y="99"/>
                      <a:pt x="1" y="218"/>
                    </a:cubicBezTo>
                    <a:cubicBezTo>
                      <a:pt x="1" y="337"/>
                      <a:pt x="99"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5"/>
              <p:cNvSpPr/>
              <p:nvPr/>
            </p:nvSpPr>
            <p:spPr>
              <a:xfrm>
                <a:off x="2420850" y="4481350"/>
                <a:ext cx="10825" cy="10850"/>
              </a:xfrm>
              <a:custGeom>
                <a:avLst/>
                <a:gdLst/>
                <a:ahLst/>
                <a:cxnLst/>
                <a:rect l="l" t="t" r="r" b="b"/>
                <a:pathLst>
                  <a:path w="433" h="434" extrusionOk="0">
                    <a:moveTo>
                      <a:pt x="214" y="1"/>
                    </a:moveTo>
                    <a:cubicBezTo>
                      <a:pt x="95" y="1"/>
                      <a:pt x="0" y="96"/>
                      <a:pt x="0" y="215"/>
                    </a:cubicBezTo>
                    <a:cubicBezTo>
                      <a:pt x="0" y="334"/>
                      <a:pt x="95" y="433"/>
                      <a:pt x="214" y="433"/>
                    </a:cubicBezTo>
                    <a:cubicBezTo>
                      <a:pt x="334" y="433"/>
                      <a:pt x="433" y="334"/>
                      <a:pt x="433" y="215"/>
                    </a:cubicBezTo>
                    <a:cubicBezTo>
                      <a:pt x="433" y="96"/>
                      <a:pt x="334"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5"/>
              <p:cNvSpPr/>
              <p:nvPr/>
            </p:nvSpPr>
            <p:spPr>
              <a:xfrm>
                <a:off x="2402775" y="4499325"/>
                <a:ext cx="10850" cy="10825"/>
              </a:xfrm>
              <a:custGeom>
                <a:avLst/>
                <a:gdLst/>
                <a:ahLst/>
                <a:cxnLst/>
                <a:rect l="l" t="t" r="r" b="b"/>
                <a:pathLst>
                  <a:path w="434" h="433" extrusionOk="0">
                    <a:moveTo>
                      <a:pt x="219" y="0"/>
                    </a:moveTo>
                    <a:cubicBezTo>
                      <a:pt x="99" y="0"/>
                      <a:pt x="1" y="99"/>
                      <a:pt x="1" y="218"/>
                    </a:cubicBezTo>
                    <a:cubicBezTo>
                      <a:pt x="1" y="338"/>
                      <a:pt x="99" y="433"/>
                      <a:pt x="219" y="433"/>
                    </a:cubicBezTo>
                    <a:cubicBezTo>
                      <a:pt x="338" y="433"/>
                      <a:pt x="434" y="338"/>
                      <a:pt x="434" y="218"/>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5"/>
              <p:cNvSpPr/>
              <p:nvPr/>
            </p:nvSpPr>
            <p:spPr>
              <a:xfrm>
                <a:off x="2402775" y="4535350"/>
                <a:ext cx="10850" cy="10850"/>
              </a:xfrm>
              <a:custGeom>
                <a:avLst/>
                <a:gdLst/>
                <a:ahLst/>
                <a:cxnLst/>
                <a:rect l="l" t="t" r="r" b="b"/>
                <a:pathLst>
                  <a:path w="434" h="434" extrusionOk="0">
                    <a:moveTo>
                      <a:pt x="219" y="1"/>
                    </a:moveTo>
                    <a:cubicBezTo>
                      <a:pt x="99" y="1"/>
                      <a:pt x="1" y="99"/>
                      <a:pt x="1" y="218"/>
                    </a:cubicBezTo>
                    <a:cubicBezTo>
                      <a:pt x="1" y="337"/>
                      <a:pt x="99" y="433"/>
                      <a:pt x="219" y="433"/>
                    </a:cubicBezTo>
                    <a:cubicBezTo>
                      <a:pt x="338" y="433"/>
                      <a:pt x="434" y="337"/>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5"/>
              <p:cNvSpPr/>
              <p:nvPr/>
            </p:nvSpPr>
            <p:spPr>
              <a:xfrm>
                <a:off x="2420850" y="4517375"/>
                <a:ext cx="10825" cy="10850"/>
              </a:xfrm>
              <a:custGeom>
                <a:avLst/>
                <a:gdLst/>
                <a:ahLst/>
                <a:cxnLst/>
                <a:rect l="l" t="t" r="r" b="b"/>
                <a:pathLst>
                  <a:path w="433" h="434" extrusionOk="0">
                    <a:moveTo>
                      <a:pt x="214" y="0"/>
                    </a:moveTo>
                    <a:cubicBezTo>
                      <a:pt x="95" y="0"/>
                      <a:pt x="0" y="96"/>
                      <a:pt x="0" y="215"/>
                    </a:cubicBezTo>
                    <a:cubicBezTo>
                      <a:pt x="0" y="335"/>
                      <a:pt x="95" y="433"/>
                      <a:pt x="214" y="433"/>
                    </a:cubicBezTo>
                    <a:cubicBezTo>
                      <a:pt x="334" y="433"/>
                      <a:pt x="433" y="335"/>
                      <a:pt x="433" y="215"/>
                    </a:cubicBezTo>
                    <a:cubicBezTo>
                      <a:pt x="433" y="96"/>
                      <a:pt x="334" y="0"/>
                      <a:pt x="2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5"/>
              <p:cNvSpPr/>
              <p:nvPr/>
            </p:nvSpPr>
            <p:spPr>
              <a:xfrm>
                <a:off x="2420850" y="4553400"/>
                <a:ext cx="10825" cy="10850"/>
              </a:xfrm>
              <a:custGeom>
                <a:avLst/>
                <a:gdLst/>
                <a:ahLst/>
                <a:cxnLst/>
                <a:rect l="l" t="t" r="r" b="b"/>
                <a:pathLst>
                  <a:path w="433" h="434" extrusionOk="0">
                    <a:moveTo>
                      <a:pt x="214" y="1"/>
                    </a:moveTo>
                    <a:cubicBezTo>
                      <a:pt x="95" y="1"/>
                      <a:pt x="0" y="96"/>
                      <a:pt x="0" y="215"/>
                    </a:cubicBezTo>
                    <a:cubicBezTo>
                      <a:pt x="0" y="334"/>
                      <a:pt x="95" y="433"/>
                      <a:pt x="214" y="433"/>
                    </a:cubicBezTo>
                    <a:cubicBezTo>
                      <a:pt x="334" y="433"/>
                      <a:pt x="433" y="334"/>
                      <a:pt x="433" y="215"/>
                    </a:cubicBezTo>
                    <a:cubicBezTo>
                      <a:pt x="433" y="96"/>
                      <a:pt x="334"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5"/>
              <p:cNvSpPr/>
              <p:nvPr/>
            </p:nvSpPr>
            <p:spPr>
              <a:xfrm>
                <a:off x="2402775" y="4571375"/>
                <a:ext cx="10850" cy="10825"/>
              </a:xfrm>
              <a:custGeom>
                <a:avLst/>
                <a:gdLst/>
                <a:ahLst/>
                <a:cxnLst/>
                <a:rect l="l" t="t" r="r" b="b"/>
                <a:pathLst>
                  <a:path w="434" h="433" extrusionOk="0">
                    <a:moveTo>
                      <a:pt x="219" y="0"/>
                    </a:moveTo>
                    <a:cubicBezTo>
                      <a:pt x="99" y="0"/>
                      <a:pt x="1" y="99"/>
                      <a:pt x="1" y="219"/>
                    </a:cubicBezTo>
                    <a:cubicBezTo>
                      <a:pt x="1" y="338"/>
                      <a:pt x="99" y="433"/>
                      <a:pt x="219" y="433"/>
                    </a:cubicBezTo>
                    <a:cubicBezTo>
                      <a:pt x="338" y="433"/>
                      <a:pt x="434" y="338"/>
                      <a:pt x="434" y="219"/>
                    </a:cubicBezTo>
                    <a:cubicBezTo>
                      <a:pt x="434" y="99"/>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5"/>
              <p:cNvSpPr/>
              <p:nvPr/>
            </p:nvSpPr>
            <p:spPr>
              <a:xfrm>
                <a:off x="2420850" y="4589425"/>
                <a:ext cx="10825" cy="10850"/>
              </a:xfrm>
              <a:custGeom>
                <a:avLst/>
                <a:gdLst/>
                <a:ahLst/>
                <a:cxnLst/>
                <a:rect l="l" t="t" r="r" b="b"/>
                <a:pathLst>
                  <a:path w="433" h="434" extrusionOk="0">
                    <a:moveTo>
                      <a:pt x="214" y="0"/>
                    </a:moveTo>
                    <a:cubicBezTo>
                      <a:pt x="95" y="0"/>
                      <a:pt x="0" y="96"/>
                      <a:pt x="0" y="215"/>
                    </a:cubicBezTo>
                    <a:cubicBezTo>
                      <a:pt x="0" y="335"/>
                      <a:pt x="95" y="434"/>
                      <a:pt x="214" y="434"/>
                    </a:cubicBezTo>
                    <a:cubicBezTo>
                      <a:pt x="334" y="434"/>
                      <a:pt x="433" y="335"/>
                      <a:pt x="433" y="215"/>
                    </a:cubicBezTo>
                    <a:cubicBezTo>
                      <a:pt x="433" y="96"/>
                      <a:pt x="334" y="0"/>
                      <a:pt x="2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5"/>
              <p:cNvSpPr/>
              <p:nvPr/>
            </p:nvSpPr>
            <p:spPr>
              <a:xfrm>
                <a:off x="2386025" y="4625450"/>
                <a:ext cx="9300" cy="4125"/>
              </a:xfrm>
              <a:custGeom>
                <a:avLst/>
                <a:gdLst/>
                <a:ahLst/>
                <a:cxnLst/>
                <a:rect l="l" t="t" r="r" b="b"/>
                <a:pathLst>
                  <a:path w="372" h="165" extrusionOk="0">
                    <a:moveTo>
                      <a:pt x="167" y="1"/>
                    </a:moveTo>
                    <a:cubicBezTo>
                      <a:pt x="98" y="1"/>
                      <a:pt x="37" y="35"/>
                      <a:pt x="0" y="86"/>
                    </a:cubicBezTo>
                    <a:cubicBezTo>
                      <a:pt x="54" y="100"/>
                      <a:pt x="112" y="109"/>
                      <a:pt x="167" y="120"/>
                    </a:cubicBezTo>
                    <a:cubicBezTo>
                      <a:pt x="235" y="137"/>
                      <a:pt x="303" y="150"/>
                      <a:pt x="371" y="164"/>
                    </a:cubicBezTo>
                    <a:cubicBezTo>
                      <a:pt x="348" y="69"/>
                      <a:pt x="266"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5"/>
              <p:cNvSpPr/>
              <p:nvPr/>
            </p:nvSpPr>
            <p:spPr>
              <a:xfrm>
                <a:off x="2402775" y="4607400"/>
                <a:ext cx="10850" cy="10850"/>
              </a:xfrm>
              <a:custGeom>
                <a:avLst/>
                <a:gdLst/>
                <a:ahLst/>
                <a:cxnLst/>
                <a:rect l="l" t="t" r="r" b="b"/>
                <a:pathLst>
                  <a:path w="434" h="434" extrusionOk="0">
                    <a:moveTo>
                      <a:pt x="219" y="1"/>
                    </a:moveTo>
                    <a:cubicBezTo>
                      <a:pt x="99" y="1"/>
                      <a:pt x="1" y="99"/>
                      <a:pt x="1" y="218"/>
                    </a:cubicBezTo>
                    <a:cubicBezTo>
                      <a:pt x="1" y="338"/>
                      <a:pt x="99" y="433"/>
                      <a:pt x="219" y="433"/>
                    </a:cubicBezTo>
                    <a:cubicBezTo>
                      <a:pt x="338" y="433"/>
                      <a:pt x="434" y="338"/>
                      <a:pt x="434" y="218"/>
                    </a:cubicBezTo>
                    <a:cubicBezTo>
                      <a:pt x="434" y="99"/>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5"/>
              <p:cNvSpPr/>
              <p:nvPr/>
            </p:nvSpPr>
            <p:spPr>
              <a:xfrm>
                <a:off x="2420850" y="4625450"/>
                <a:ext cx="10825" cy="9825"/>
              </a:xfrm>
              <a:custGeom>
                <a:avLst/>
                <a:gdLst/>
                <a:ahLst/>
                <a:cxnLst/>
                <a:rect l="l" t="t" r="r" b="b"/>
                <a:pathLst>
                  <a:path w="433" h="393" extrusionOk="0">
                    <a:moveTo>
                      <a:pt x="214" y="1"/>
                    </a:moveTo>
                    <a:cubicBezTo>
                      <a:pt x="95" y="1"/>
                      <a:pt x="0" y="96"/>
                      <a:pt x="0" y="215"/>
                    </a:cubicBezTo>
                    <a:cubicBezTo>
                      <a:pt x="0" y="270"/>
                      <a:pt x="21" y="314"/>
                      <a:pt x="51" y="351"/>
                    </a:cubicBezTo>
                    <a:cubicBezTo>
                      <a:pt x="106" y="362"/>
                      <a:pt x="161" y="372"/>
                      <a:pt x="214" y="378"/>
                    </a:cubicBezTo>
                    <a:cubicBezTo>
                      <a:pt x="255" y="386"/>
                      <a:pt x="293" y="389"/>
                      <a:pt x="334" y="392"/>
                    </a:cubicBezTo>
                    <a:cubicBezTo>
                      <a:pt x="392" y="355"/>
                      <a:pt x="433" y="290"/>
                      <a:pt x="433" y="215"/>
                    </a:cubicBezTo>
                    <a:cubicBezTo>
                      <a:pt x="433" y="96"/>
                      <a:pt x="334"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5"/>
              <p:cNvSpPr/>
              <p:nvPr/>
            </p:nvSpPr>
            <p:spPr>
              <a:xfrm>
                <a:off x="2384800" y="4445325"/>
                <a:ext cx="10775" cy="10750"/>
              </a:xfrm>
              <a:custGeom>
                <a:avLst/>
                <a:gdLst/>
                <a:ahLst/>
                <a:cxnLst/>
                <a:rect l="l" t="t" r="r" b="b"/>
                <a:pathLst>
                  <a:path w="431" h="430" extrusionOk="0">
                    <a:moveTo>
                      <a:pt x="216" y="0"/>
                    </a:moveTo>
                    <a:cubicBezTo>
                      <a:pt x="96" y="0"/>
                      <a:pt x="1" y="96"/>
                      <a:pt x="1" y="215"/>
                    </a:cubicBezTo>
                    <a:cubicBezTo>
                      <a:pt x="1" y="334"/>
                      <a:pt x="96" y="429"/>
                      <a:pt x="216" y="429"/>
                    </a:cubicBezTo>
                    <a:cubicBezTo>
                      <a:pt x="335" y="429"/>
                      <a:pt x="430" y="334"/>
                      <a:pt x="430" y="215"/>
                    </a:cubicBezTo>
                    <a:cubicBezTo>
                      <a:pt x="430"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5"/>
              <p:cNvSpPr/>
              <p:nvPr/>
            </p:nvSpPr>
            <p:spPr>
              <a:xfrm>
                <a:off x="2366750" y="4463300"/>
                <a:ext cx="10850" cy="10850"/>
              </a:xfrm>
              <a:custGeom>
                <a:avLst/>
                <a:gdLst/>
                <a:ahLst/>
                <a:cxnLst/>
                <a:rect l="l" t="t" r="r" b="b"/>
                <a:pathLst>
                  <a:path w="434" h="434" extrusionOk="0">
                    <a:moveTo>
                      <a:pt x="215" y="1"/>
                    </a:moveTo>
                    <a:cubicBezTo>
                      <a:pt x="97" y="1"/>
                      <a:pt x="1" y="99"/>
                      <a:pt x="1" y="218"/>
                    </a:cubicBezTo>
                    <a:cubicBezTo>
                      <a:pt x="1" y="337"/>
                      <a:pt x="97" y="433"/>
                      <a:pt x="215" y="433"/>
                    </a:cubicBezTo>
                    <a:cubicBezTo>
                      <a:pt x="338" y="433"/>
                      <a:pt x="433" y="337"/>
                      <a:pt x="433" y="218"/>
                    </a:cubicBezTo>
                    <a:cubicBezTo>
                      <a:pt x="433" y="99"/>
                      <a:pt x="338"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5"/>
              <p:cNvSpPr/>
              <p:nvPr/>
            </p:nvSpPr>
            <p:spPr>
              <a:xfrm>
                <a:off x="2384800" y="4481350"/>
                <a:ext cx="10775" cy="10850"/>
              </a:xfrm>
              <a:custGeom>
                <a:avLst/>
                <a:gdLst/>
                <a:ahLst/>
                <a:cxnLst/>
                <a:rect l="l" t="t" r="r" b="b"/>
                <a:pathLst>
                  <a:path w="431" h="434" extrusionOk="0">
                    <a:moveTo>
                      <a:pt x="216" y="1"/>
                    </a:moveTo>
                    <a:cubicBezTo>
                      <a:pt x="96" y="1"/>
                      <a:pt x="1" y="96"/>
                      <a:pt x="1" y="215"/>
                    </a:cubicBezTo>
                    <a:cubicBezTo>
                      <a:pt x="1" y="334"/>
                      <a:pt x="96" y="433"/>
                      <a:pt x="216" y="433"/>
                    </a:cubicBezTo>
                    <a:cubicBezTo>
                      <a:pt x="335" y="433"/>
                      <a:pt x="430" y="334"/>
                      <a:pt x="430" y="215"/>
                    </a:cubicBezTo>
                    <a:cubicBezTo>
                      <a:pt x="430"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5"/>
              <p:cNvSpPr/>
              <p:nvPr/>
            </p:nvSpPr>
            <p:spPr>
              <a:xfrm>
                <a:off x="2366750" y="4499325"/>
                <a:ext cx="10850" cy="10825"/>
              </a:xfrm>
              <a:custGeom>
                <a:avLst/>
                <a:gdLst/>
                <a:ahLst/>
                <a:cxnLst/>
                <a:rect l="l" t="t" r="r" b="b"/>
                <a:pathLst>
                  <a:path w="434" h="433" extrusionOk="0">
                    <a:moveTo>
                      <a:pt x="215" y="0"/>
                    </a:moveTo>
                    <a:cubicBezTo>
                      <a:pt x="97" y="0"/>
                      <a:pt x="1" y="99"/>
                      <a:pt x="1" y="218"/>
                    </a:cubicBezTo>
                    <a:cubicBezTo>
                      <a:pt x="1" y="338"/>
                      <a:pt x="97" y="433"/>
                      <a:pt x="215" y="433"/>
                    </a:cubicBezTo>
                    <a:cubicBezTo>
                      <a:pt x="338" y="433"/>
                      <a:pt x="433" y="338"/>
                      <a:pt x="433" y="218"/>
                    </a:cubicBezTo>
                    <a:cubicBezTo>
                      <a:pt x="433" y="99"/>
                      <a:pt x="338"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5"/>
              <p:cNvSpPr/>
              <p:nvPr/>
            </p:nvSpPr>
            <p:spPr>
              <a:xfrm>
                <a:off x="2384800" y="4517375"/>
                <a:ext cx="10775" cy="10850"/>
              </a:xfrm>
              <a:custGeom>
                <a:avLst/>
                <a:gdLst/>
                <a:ahLst/>
                <a:cxnLst/>
                <a:rect l="l" t="t" r="r" b="b"/>
                <a:pathLst>
                  <a:path w="431" h="434" extrusionOk="0">
                    <a:moveTo>
                      <a:pt x="216" y="0"/>
                    </a:moveTo>
                    <a:cubicBezTo>
                      <a:pt x="96" y="0"/>
                      <a:pt x="1" y="96"/>
                      <a:pt x="1" y="215"/>
                    </a:cubicBezTo>
                    <a:cubicBezTo>
                      <a:pt x="1" y="335"/>
                      <a:pt x="96" y="433"/>
                      <a:pt x="216" y="433"/>
                    </a:cubicBezTo>
                    <a:cubicBezTo>
                      <a:pt x="335" y="433"/>
                      <a:pt x="430" y="335"/>
                      <a:pt x="430" y="215"/>
                    </a:cubicBezTo>
                    <a:cubicBezTo>
                      <a:pt x="430"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5"/>
              <p:cNvSpPr/>
              <p:nvPr/>
            </p:nvSpPr>
            <p:spPr>
              <a:xfrm>
                <a:off x="2366750" y="4535350"/>
                <a:ext cx="10850" cy="10850"/>
              </a:xfrm>
              <a:custGeom>
                <a:avLst/>
                <a:gdLst/>
                <a:ahLst/>
                <a:cxnLst/>
                <a:rect l="l" t="t" r="r" b="b"/>
                <a:pathLst>
                  <a:path w="434" h="434" extrusionOk="0">
                    <a:moveTo>
                      <a:pt x="215" y="1"/>
                    </a:moveTo>
                    <a:cubicBezTo>
                      <a:pt x="97" y="1"/>
                      <a:pt x="1" y="99"/>
                      <a:pt x="1" y="218"/>
                    </a:cubicBezTo>
                    <a:cubicBezTo>
                      <a:pt x="1" y="337"/>
                      <a:pt x="97" y="433"/>
                      <a:pt x="215" y="433"/>
                    </a:cubicBezTo>
                    <a:cubicBezTo>
                      <a:pt x="338" y="433"/>
                      <a:pt x="433" y="337"/>
                      <a:pt x="433" y="218"/>
                    </a:cubicBezTo>
                    <a:cubicBezTo>
                      <a:pt x="433" y="99"/>
                      <a:pt x="338"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5"/>
              <p:cNvSpPr/>
              <p:nvPr/>
            </p:nvSpPr>
            <p:spPr>
              <a:xfrm>
                <a:off x="2384800" y="4553400"/>
                <a:ext cx="10775" cy="10850"/>
              </a:xfrm>
              <a:custGeom>
                <a:avLst/>
                <a:gdLst/>
                <a:ahLst/>
                <a:cxnLst/>
                <a:rect l="l" t="t" r="r" b="b"/>
                <a:pathLst>
                  <a:path w="431" h="434" extrusionOk="0">
                    <a:moveTo>
                      <a:pt x="216" y="1"/>
                    </a:moveTo>
                    <a:cubicBezTo>
                      <a:pt x="96" y="1"/>
                      <a:pt x="1" y="96"/>
                      <a:pt x="1" y="215"/>
                    </a:cubicBezTo>
                    <a:cubicBezTo>
                      <a:pt x="1" y="334"/>
                      <a:pt x="96" y="433"/>
                      <a:pt x="216" y="433"/>
                    </a:cubicBezTo>
                    <a:cubicBezTo>
                      <a:pt x="335" y="433"/>
                      <a:pt x="430" y="334"/>
                      <a:pt x="430" y="215"/>
                    </a:cubicBezTo>
                    <a:cubicBezTo>
                      <a:pt x="430" y="96"/>
                      <a:pt x="335" y="1"/>
                      <a:pt x="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5"/>
              <p:cNvSpPr/>
              <p:nvPr/>
            </p:nvSpPr>
            <p:spPr>
              <a:xfrm>
                <a:off x="2366750" y="4571375"/>
                <a:ext cx="10850" cy="10825"/>
              </a:xfrm>
              <a:custGeom>
                <a:avLst/>
                <a:gdLst/>
                <a:ahLst/>
                <a:cxnLst/>
                <a:rect l="l" t="t" r="r" b="b"/>
                <a:pathLst>
                  <a:path w="434" h="433" extrusionOk="0">
                    <a:moveTo>
                      <a:pt x="215" y="0"/>
                    </a:moveTo>
                    <a:cubicBezTo>
                      <a:pt x="97" y="0"/>
                      <a:pt x="1" y="99"/>
                      <a:pt x="1" y="219"/>
                    </a:cubicBezTo>
                    <a:cubicBezTo>
                      <a:pt x="1" y="338"/>
                      <a:pt x="97" y="433"/>
                      <a:pt x="215" y="433"/>
                    </a:cubicBezTo>
                    <a:cubicBezTo>
                      <a:pt x="338" y="433"/>
                      <a:pt x="433" y="338"/>
                      <a:pt x="433" y="219"/>
                    </a:cubicBezTo>
                    <a:cubicBezTo>
                      <a:pt x="433" y="99"/>
                      <a:pt x="338"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5"/>
              <p:cNvSpPr/>
              <p:nvPr/>
            </p:nvSpPr>
            <p:spPr>
              <a:xfrm>
                <a:off x="2366750" y="4607400"/>
                <a:ext cx="10850" cy="10850"/>
              </a:xfrm>
              <a:custGeom>
                <a:avLst/>
                <a:gdLst/>
                <a:ahLst/>
                <a:cxnLst/>
                <a:rect l="l" t="t" r="r" b="b"/>
                <a:pathLst>
                  <a:path w="434" h="434" extrusionOk="0">
                    <a:moveTo>
                      <a:pt x="215" y="1"/>
                    </a:moveTo>
                    <a:cubicBezTo>
                      <a:pt x="97" y="1"/>
                      <a:pt x="1" y="99"/>
                      <a:pt x="1" y="218"/>
                    </a:cubicBezTo>
                    <a:cubicBezTo>
                      <a:pt x="1" y="338"/>
                      <a:pt x="97" y="433"/>
                      <a:pt x="215" y="433"/>
                    </a:cubicBezTo>
                    <a:cubicBezTo>
                      <a:pt x="338" y="433"/>
                      <a:pt x="433" y="338"/>
                      <a:pt x="433" y="218"/>
                    </a:cubicBezTo>
                    <a:cubicBezTo>
                      <a:pt x="433" y="99"/>
                      <a:pt x="338"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5"/>
              <p:cNvSpPr/>
              <p:nvPr/>
            </p:nvSpPr>
            <p:spPr>
              <a:xfrm>
                <a:off x="2384800" y="4589425"/>
                <a:ext cx="10775" cy="10850"/>
              </a:xfrm>
              <a:custGeom>
                <a:avLst/>
                <a:gdLst/>
                <a:ahLst/>
                <a:cxnLst/>
                <a:rect l="l" t="t" r="r" b="b"/>
                <a:pathLst>
                  <a:path w="431" h="434" extrusionOk="0">
                    <a:moveTo>
                      <a:pt x="216" y="0"/>
                    </a:moveTo>
                    <a:cubicBezTo>
                      <a:pt x="96" y="0"/>
                      <a:pt x="1" y="96"/>
                      <a:pt x="1" y="215"/>
                    </a:cubicBezTo>
                    <a:cubicBezTo>
                      <a:pt x="1" y="335"/>
                      <a:pt x="96" y="434"/>
                      <a:pt x="216" y="434"/>
                    </a:cubicBezTo>
                    <a:cubicBezTo>
                      <a:pt x="335" y="434"/>
                      <a:pt x="430" y="335"/>
                      <a:pt x="430" y="215"/>
                    </a:cubicBezTo>
                    <a:cubicBezTo>
                      <a:pt x="430" y="96"/>
                      <a:pt x="335"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5"/>
              <p:cNvSpPr/>
              <p:nvPr/>
            </p:nvSpPr>
            <p:spPr>
              <a:xfrm>
                <a:off x="2348700" y="4445325"/>
                <a:ext cx="10850" cy="10750"/>
              </a:xfrm>
              <a:custGeom>
                <a:avLst/>
                <a:gdLst/>
                <a:ahLst/>
                <a:cxnLst/>
                <a:rect l="l" t="t" r="r" b="b"/>
                <a:pathLst>
                  <a:path w="434" h="430" extrusionOk="0">
                    <a:moveTo>
                      <a:pt x="218" y="0"/>
                    </a:moveTo>
                    <a:cubicBezTo>
                      <a:pt x="99" y="0"/>
                      <a:pt x="1" y="96"/>
                      <a:pt x="1" y="215"/>
                    </a:cubicBezTo>
                    <a:cubicBezTo>
                      <a:pt x="1" y="334"/>
                      <a:pt x="99" y="429"/>
                      <a:pt x="218" y="429"/>
                    </a:cubicBezTo>
                    <a:cubicBezTo>
                      <a:pt x="338" y="429"/>
                      <a:pt x="433" y="334"/>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5"/>
              <p:cNvSpPr/>
              <p:nvPr/>
            </p:nvSpPr>
            <p:spPr>
              <a:xfrm>
                <a:off x="2330725" y="446330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5"/>
              <p:cNvSpPr/>
              <p:nvPr/>
            </p:nvSpPr>
            <p:spPr>
              <a:xfrm>
                <a:off x="2330725" y="4499325"/>
                <a:ext cx="10850" cy="10825"/>
              </a:xfrm>
              <a:custGeom>
                <a:avLst/>
                <a:gdLst/>
                <a:ahLst/>
                <a:cxnLst/>
                <a:rect l="l" t="t" r="r" b="b"/>
                <a:pathLst>
                  <a:path w="434" h="433" extrusionOk="0">
                    <a:moveTo>
                      <a:pt x="215" y="0"/>
                    </a:moveTo>
                    <a:cubicBezTo>
                      <a:pt x="96" y="0"/>
                      <a:pt x="0" y="99"/>
                      <a:pt x="0" y="218"/>
                    </a:cubicBezTo>
                    <a:cubicBezTo>
                      <a:pt x="0" y="338"/>
                      <a:pt x="96" y="433"/>
                      <a:pt x="215" y="433"/>
                    </a:cubicBezTo>
                    <a:cubicBezTo>
                      <a:pt x="335" y="433"/>
                      <a:pt x="434" y="338"/>
                      <a:pt x="434" y="218"/>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5"/>
              <p:cNvSpPr/>
              <p:nvPr/>
            </p:nvSpPr>
            <p:spPr>
              <a:xfrm>
                <a:off x="2348700" y="448135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5"/>
              <p:cNvSpPr/>
              <p:nvPr/>
            </p:nvSpPr>
            <p:spPr>
              <a:xfrm>
                <a:off x="2348700" y="4517375"/>
                <a:ext cx="10850" cy="10850"/>
              </a:xfrm>
              <a:custGeom>
                <a:avLst/>
                <a:gdLst/>
                <a:ahLst/>
                <a:cxnLst/>
                <a:rect l="l" t="t" r="r" b="b"/>
                <a:pathLst>
                  <a:path w="434" h="434" extrusionOk="0">
                    <a:moveTo>
                      <a:pt x="218" y="0"/>
                    </a:moveTo>
                    <a:cubicBezTo>
                      <a:pt x="99" y="0"/>
                      <a:pt x="1" y="96"/>
                      <a:pt x="1" y="215"/>
                    </a:cubicBezTo>
                    <a:cubicBezTo>
                      <a:pt x="1" y="335"/>
                      <a:pt x="99" y="433"/>
                      <a:pt x="218" y="433"/>
                    </a:cubicBezTo>
                    <a:cubicBezTo>
                      <a:pt x="338" y="433"/>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5"/>
              <p:cNvSpPr/>
              <p:nvPr/>
            </p:nvSpPr>
            <p:spPr>
              <a:xfrm>
                <a:off x="2330725" y="453535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5"/>
              <p:cNvSpPr/>
              <p:nvPr/>
            </p:nvSpPr>
            <p:spPr>
              <a:xfrm>
                <a:off x="2330725" y="4571375"/>
                <a:ext cx="10850" cy="10825"/>
              </a:xfrm>
              <a:custGeom>
                <a:avLst/>
                <a:gdLst/>
                <a:ahLst/>
                <a:cxnLst/>
                <a:rect l="l" t="t" r="r" b="b"/>
                <a:pathLst>
                  <a:path w="434" h="433" extrusionOk="0">
                    <a:moveTo>
                      <a:pt x="215" y="0"/>
                    </a:moveTo>
                    <a:cubicBezTo>
                      <a:pt x="96" y="0"/>
                      <a:pt x="0" y="99"/>
                      <a:pt x="0" y="219"/>
                    </a:cubicBezTo>
                    <a:cubicBezTo>
                      <a:pt x="0" y="338"/>
                      <a:pt x="96" y="433"/>
                      <a:pt x="215" y="433"/>
                    </a:cubicBezTo>
                    <a:cubicBezTo>
                      <a:pt x="335" y="433"/>
                      <a:pt x="434" y="338"/>
                      <a:pt x="434" y="219"/>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5"/>
              <p:cNvSpPr/>
              <p:nvPr/>
            </p:nvSpPr>
            <p:spPr>
              <a:xfrm>
                <a:off x="2348700" y="455340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5"/>
              <p:cNvSpPr/>
              <p:nvPr/>
            </p:nvSpPr>
            <p:spPr>
              <a:xfrm>
                <a:off x="2348700" y="4589425"/>
                <a:ext cx="10850" cy="10850"/>
              </a:xfrm>
              <a:custGeom>
                <a:avLst/>
                <a:gdLst/>
                <a:ahLst/>
                <a:cxnLst/>
                <a:rect l="l" t="t" r="r" b="b"/>
                <a:pathLst>
                  <a:path w="434" h="434" extrusionOk="0">
                    <a:moveTo>
                      <a:pt x="218" y="0"/>
                    </a:moveTo>
                    <a:cubicBezTo>
                      <a:pt x="99" y="0"/>
                      <a:pt x="1" y="96"/>
                      <a:pt x="1" y="215"/>
                    </a:cubicBezTo>
                    <a:cubicBezTo>
                      <a:pt x="1" y="335"/>
                      <a:pt x="99" y="434"/>
                      <a:pt x="218" y="434"/>
                    </a:cubicBezTo>
                    <a:cubicBezTo>
                      <a:pt x="338" y="434"/>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5"/>
              <p:cNvSpPr/>
              <p:nvPr/>
            </p:nvSpPr>
            <p:spPr>
              <a:xfrm>
                <a:off x="2330725" y="4607400"/>
                <a:ext cx="10850" cy="10500"/>
              </a:xfrm>
              <a:custGeom>
                <a:avLst/>
                <a:gdLst/>
                <a:ahLst/>
                <a:cxnLst/>
                <a:rect l="l" t="t" r="r" b="b"/>
                <a:pathLst>
                  <a:path w="434" h="420" extrusionOk="0">
                    <a:moveTo>
                      <a:pt x="215" y="1"/>
                    </a:moveTo>
                    <a:cubicBezTo>
                      <a:pt x="96" y="1"/>
                      <a:pt x="0" y="99"/>
                      <a:pt x="0" y="218"/>
                    </a:cubicBezTo>
                    <a:cubicBezTo>
                      <a:pt x="0" y="290"/>
                      <a:pt x="38" y="351"/>
                      <a:pt x="90" y="389"/>
                    </a:cubicBezTo>
                    <a:cubicBezTo>
                      <a:pt x="154" y="399"/>
                      <a:pt x="219" y="410"/>
                      <a:pt x="283" y="419"/>
                    </a:cubicBezTo>
                    <a:cubicBezTo>
                      <a:pt x="368" y="392"/>
                      <a:pt x="434" y="314"/>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5"/>
              <p:cNvSpPr/>
              <p:nvPr/>
            </p:nvSpPr>
            <p:spPr>
              <a:xfrm>
                <a:off x="2312675" y="4445325"/>
                <a:ext cx="10825" cy="10750"/>
              </a:xfrm>
              <a:custGeom>
                <a:avLst/>
                <a:gdLst/>
                <a:ahLst/>
                <a:cxnLst/>
                <a:rect l="l" t="t" r="r" b="b"/>
                <a:pathLst>
                  <a:path w="433" h="430" extrusionOk="0">
                    <a:moveTo>
                      <a:pt x="219" y="0"/>
                    </a:moveTo>
                    <a:cubicBezTo>
                      <a:pt x="99" y="0"/>
                      <a:pt x="0" y="96"/>
                      <a:pt x="0" y="215"/>
                    </a:cubicBezTo>
                    <a:cubicBezTo>
                      <a:pt x="0" y="334"/>
                      <a:pt x="99" y="429"/>
                      <a:pt x="219" y="429"/>
                    </a:cubicBezTo>
                    <a:cubicBezTo>
                      <a:pt x="338" y="429"/>
                      <a:pt x="433" y="334"/>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5"/>
              <p:cNvSpPr/>
              <p:nvPr/>
            </p:nvSpPr>
            <p:spPr>
              <a:xfrm>
                <a:off x="2294700" y="446330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5"/>
              <p:cNvSpPr/>
              <p:nvPr/>
            </p:nvSpPr>
            <p:spPr>
              <a:xfrm>
                <a:off x="2312675" y="4481350"/>
                <a:ext cx="10825" cy="10850"/>
              </a:xfrm>
              <a:custGeom>
                <a:avLst/>
                <a:gdLst/>
                <a:ahLst/>
                <a:cxnLst/>
                <a:rect l="l" t="t" r="r" b="b"/>
                <a:pathLst>
                  <a:path w="433" h="434" extrusionOk="0">
                    <a:moveTo>
                      <a:pt x="219" y="1"/>
                    </a:moveTo>
                    <a:cubicBezTo>
                      <a:pt x="99" y="1"/>
                      <a:pt x="0" y="96"/>
                      <a:pt x="0" y="215"/>
                    </a:cubicBezTo>
                    <a:cubicBezTo>
                      <a:pt x="0" y="334"/>
                      <a:pt x="99"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5"/>
              <p:cNvSpPr/>
              <p:nvPr/>
            </p:nvSpPr>
            <p:spPr>
              <a:xfrm>
                <a:off x="2294700" y="4499325"/>
                <a:ext cx="10850" cy="10825"/>
              </a:xfrm>
              <a:custGeom>
                <a:avLst/>
                <a:gdLst/>
                <a:ahLst/>
                <a:cxnLst/>
                <a:rect l="l" t="t" r="r" b="b"/>
                <a:pathLst>
                  <a:path w="434" h="433" extrusionOk="0">
                    <a:moveTo>
                      <a:pt x="215" y="0"/>
                    </a:moveTo>
                    <a:cubicBezTo>
                      <a:pt x="96" y="0"/>
                      <a:pt x="1" y="99"/>
                      <a:pt x="1" y="218"/>
                    </a:cubicBezTo>
                    <a:cubicBezTo>
                      <a:pt x="1" y="338"/>
                      <a:pt x="96" y="433"/>
                      <a:pt x="215" y="433"/>
                    </a:cubicBezTo>
                    <a:cubicBezTo>
                      <a:pt x="334" y="433"/>
                      <a:pt x="433" y="338"/>
                      <a:pt x="433" y="218"/>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5"/>
              <p:cNvSpPr/>
              <p:nvPr/>
            </p:nvSpPr>
            <p:spPr>
              <a:xfrm>
                <a:off x="2312675" y="4517375"/>
                <a:ext cx="10825" cy="10850"/>
              </a:xfrm>
              <a:custGeom>
                <a:avLst/>
                <a:gdLst/>
                <a:ahLst/>
                <a:cxnLst/>
                <a:rect l="l" t="t" r="r" b="b"/>
                <a:pathLst>
                  <a:path w="433" h="434" extrusionOk="0">
                    <a:moveTo>
                      <a:pt x="219" y="0"/>
                    </a:moveTo>
                    <a:cubicBezTo>
                      <a:pt x="99" y="0"/>
                      <a:pt x="0" y="96"/>
                      <a:pt x="0" y="215"/>
                    </a:cubicBezTo>
                    <a:cubicBezTo>
                      <a:pt x="0" y="335"/>
                      <a:pt x="99" y="433"/>
                      <a:pt x="219" y="433"/>
                    </a:cubicBezTo>
                    <a:cubicBezTo>
                      <a:pt x="338" y="433"/>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5"/>
              <p:cNvSpPr/>
              <p:nvPr/>
            </p:nvSpPr>
            <p:spPr>
              <a:xfrm>
                <a:off x="2294700" y="453535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5"/>
              <p:cNvSpPr/>
              <p:nvPr/>
            </p:nvSpPr>
            <p:spPr>
              <a:xfrm>
                <a:off x="2312675" y="4553400"/>
                <a:ext cx="10825" cy="10850"/>
              </a:xfrm>
              <a:custGeom>
                <a:avLst/>
                <a:gdLst/>
                <a:ahLst/>
                <a:cxnLst/>
                <a:rect l="l" t="t" r="r" b="b"/>
                <a:pathLst>
                  <a:path w="433" h="434" extrusionOk="0">
                    <a:moveTo>
                      <a:pt x="219" y="1"/>
                    </a:moveTo>
                    <a:cubicBezTo>
                      <a:pt x="99" y="1"/>
                      <a:pt x="0" y="96"/>
                      <a:pt x="0" y="215"/>
                    </a:cubicBezTo>
                    <a:cubicBezTo>
                      <a:pt x="0" y="334"/>
                      <a:pt x="99"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5"/>
              <p:cNvSpPr/>
              <p:nvPr/>
            </p:nvSpPr>
            <p:spPr>
              <a:xfrm>
                <a:off x="2294700" y="4571375"/>
                <a:ext cx="10850" cy="10825"/>
              </a:xfrm>
              <a:custGeom>
                <a:avLst/>
                <a:gdLst/>
                <a:ahLst/>
                <a:cxnLst/>
                <a:rect l="l" t="t" r="r" b="b"/>
                <a:pathLst>
                  <a:path w="434" h="433" extrusionOk="0">
                    <a:moveTo>
                      <a:pt x="215" y="0"/>
                    </a:moveTo>
                    <a:cubicBezTo>
                      <a:pt x="96" y="0"/>
                      <a:pt x="1" y="99"/>
                      <a:pt x="1" y="219"/>
                    </a:cubicBezTo>
                    <a:cubicBezTo>
                      <a:pt x="1" y="338"/>
                      <a:pt x="96" y="433"/>
                      <a:pt x="215" y="433"/>
                    </a:cubicBezTo>
                    <a:cubicBezTo>
                      <a:pt x="334" y="433"/>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5"/>
              <p:cNvSpPr/>
              <p:nvPr/>
            </p:nvSpPr>
            <p:spPr>
              <a:xfrm>
                <a:off x="2294700" y="4607400"/>
                <a:ext cx="10850" cy="6675"/>
              </a:xfrm>
              <a:custGeom>
                <a:avLst/>
                <a:gdLst/>
                <a:ahLst/>
                <a:cxnLst/>
                <a:rect l="l" t="t" r="r" b="b"/>
                <a:pathLst>
                  <a:path w="434" h="267" extrusionOk="0">
                    <a:moveTo>
                      <a:pt x="215" y="1"/>
                    </a:moveTo>
                    <a:cubicBezTo>
                      <a:pt x="96" y="1"/>
                      <a:pt x="1" y="99"/>
                      <a:pt x="1" y="218"/>
                    </a:cubicBezTo>
                    <a:cubicBezTo>
                      <a:pt x="1" y="232"/>
                      <a:pt x="4" y="242"/>
                      <a:pt x="7" y="256"/>
                    </a:cubicBezTo>
                    <a:cubicBezTo>
                      <a:pt x="147" y="256"/>
                      <a:pt x="284" y="259"/>
                      <a:pt x="424" y="266"/>
                    </a:cubicBezTo>
                    <a:cubicBezTo>
                      <a:pt x="427" y="249"/>
                      <a:pt x="433" y="235"/>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5"/>
              <p:cNvSpPr/>
              <p:nvPr/>
            </p:nvSpPr>
            <p:spPr>
              <a:xfrm>
                <a:off x="2312675" y="4589425"/>
                <a:ext cx="10825" cy="10850"/>
              </a:xfrm>
              <a:custGeom>
                <a:avLst/>
                <a:gdLst/>
                <a:ahLst/>
                <a:cxnLst/>
                <a:rect l="l" t="t" r="r" b="b"/>
                <a:pathLst>
                  <a:path w="433" h="434" extrusionOk="0">
                    <a:moveTo>
                      <a:pt x="219" y="0"/>
                    </a:moveTo>
                    <a:cubicBezTo>
                      <a:pt x="99" y="0"/>
                      <a:pt x="0" y="96"/>
                      <a:pt x="0" y="215"/>
                    </a:cubicBezTo>
                    <a:cubicBezTo>
                      <a:pt x="0" y="335"/>
                      <a:pt x="99" y="434"/>
                      <a:pt x="219" y="434"/>
                    </a:cubicBezTo>
                    <a:cubicBezTo>
                      <a:pt x="338" y="434"/>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5"/>
              <p:cNvSpPr/>
              <p:nvPr/>
            </p:nvSpPr>
            <p:spPr>
              <a:xfrm>
                <a:off x="2276650" y="4445325"/>
                <a:ext cx="10850" cy="10750"/>
              </a:xfrm>
              <a:custGeom>
                <a:avLst/>
                <a:gdLst/>
                <a:ahLst/>
                <a:cxnLst/>
                <a:rect l="l" t="t" r="r" b="b"/>
                <a:pathLst>
                  <a:path w="434" h="430" extrusionOk="0">
                    <a:moveTo>
                      <a:pt x="218" y="0"/>
                    </a:moveTo>
                    <a:cubicBezTo>
                      <a:pt x="99" y="0"/>
                      <a:pt x="1" y="96"/>
                      <a:pt x="1" y="215"/>
                    </a:cubicBezTo>
                    <a:cubicBezTo>
                      <a:pt x="1" y="334"/>
                      <a:pt x="99" y="429"/>
                      <a:pt x="218" y="429"/>
                    </a:cubicBezTo>
                    <a:cubicBezTo>
                      <a:pt x="338" y="429"/>
                      <a:pt x="433" y="334"/>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5"/>
              <p:cNvSpPr/>
              <p:nvPr/>
            </p:nvSpPr>
            <p:spPr>
              <a:xfrm>
                <a:off x="2258675" y="446330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5"/>
              <p:cNvSpPr/>
              <p:nvPr/>
            </p:nvSpPr>
            <p:spPr>
              <a:xfrm>
                <a:off x="2258675" y="4499325"/>
                <a:ext cx="10850" cy="10825"/>
              </a:xfrm>
              <a:custGeom>
                <a:avLst/>
                <a:gdLst/>
                <a:ahLst/>
                <a:cxnLst/>
                <a:rect l="l" t="t" r="r" b="b"/>
                <a:pathLst>
                  <a:path w="434" h="433" extrusionOk="0">
                    <a:moveTo>
                      <a:pt x="215" y="0"/>
                    </a:moveTo>
                    <a:cubicBezTo>
                      <a:pt x="96" y="0"/>
                      <a:pt x="0" y="99"/>
                      <a:pt x="0" y="218"/>
                    </a:cubicBezTo>
                    <a:cubicBezTo>
                      <a:pt x="0" y="338"/>
                      <a:pt x="96" y="433"/>
                      <a:pt x="215" y="433"/>
                    </a:cubicBezTo>
                    <a:cubicBezTo>
                      <a:pt x="335" y="433"/>
                      <a:pt x="434" y="338"/>
                      <a:pt x="434" y="218"/>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5"/>
              <p:cNvSpPr/>
              <p:nvPr/>
            </p:nvSpPr>
            <p:spPr>
              <a:xfrm>
                <a:off x="2276650" y="448135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5"/>
              <p:cNvSpPr/>
              <p:nvPr/>
            </p:nvSpPr>
            <p:spPr>
              <a:xfrm>
                <a:off x="2258675" y="453535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5"/>
              <p:cNvSpPr/>
              <p:nvPr/>
            </p:nvSpPr>
            <p:spPr>
              <a:xfrm>
                <a:off x="2276650" y="4517375"/>
                <a:ext cx="10850" cy="10850"/>
              </a:xfrm>
              <a:custGeom>
                <a:avLst/>
                <a:gdLst/>
                <a:ahLst/>
                <a:cxnLst/>
                <a:rect l="l" t="t" r="r" b="b"/>
                <a:pathLst>
                  <a:path w="434" h="434" extrusionOk="0">
                    <a:moveTo>
                      <a:pt x="218" y="0"/>
                    </a:moveTo>
                    <a:cubicBezTo>
                      <a:pt x="99" y="0"/>
                      <a:pt x="1" y="96"/>
                      <a:pt x="1" y="215"/>
                    </a:cubicBezTo>
                    <a:cubicBezTo>
                      <a:pt x="1" y="335"/>
                      <a:pt x="99" y="433"/>
                      <a:pt x="218" y="433"/>
                    </a:cubicBezTo>
                    <a:cubicBezTo>
                      <a:pt x="338" y="433"/>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5"/>
              <p:cNvSpPr/>
              <p:nvPr/>
            </p:nvSpPr>
            <p:spPr>
              <a:xfrm>
                <a:off x="2258675" y="4571375"/>
                <a:ext cx="10850" cy="10825"/>
              </a:xfrm>
              <a:custGeom>
                <a:avLst/>
                <a:gdLst/>
                <a:ahLst/>
                <a:cxnLst/>
                <a:rect l="l" t="t" r="r" b="b"/>
                <a:pathLst>
                  <a:path w="434" h="433" extrusionOk="0">
                    <a:moveTo>
                      <a:pt x="215" y="0"/>
                    </a:moveTo>
                    <a:cubicBezTo>
                      <a:pt x="96" y="0"/>
                      <a:pt x="0" y="99"/>
                      <a:pt x="0" y="219"/>
                    </a:cubicBezTo>
                    <a:cubicBezTo>
                      <a:pt x="0" y="338"/>
                      <a:pt x="96" y="433"/>
                      <a:pt x="215" y="433"/>
                    </a:cubicBezTo>
                    <a:cubicBezTo>
                      <a:pt x="335" y="433"/>
                      <a:pt x="434" y="338"/>
                      <a:pt x="434" y="219"/>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5"/>
              <p:cNvSpPr/>
              <p:nvPr/>
            </p:nvSpPr>
            <p:spPr>
              <a:xfrm>
                <a:off x="2276650" y="455340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5"/>
              <p:cNvSpPr/>
              <p:nvPr/>
            </p:nvSpPr>
            <p:spPr>
              <a:xfrm>
                <a:off x="2276650" y="4589425"/>
                <a:ext cx="10850" cy="10850"/>
              </a:xfrm>
              <a:custGeom>
                <a:avLst/>
                <a:gdLst/>
                <a:ahLst/>
                <a:cxnLst/>
                <a:rect l="l" t="t" r="r" b="b"/>
                <a:pathLst>
                  <a:path w="434" h="434" extrusionOk="0">
                    <a:moveTo>
                      <a:pt x="218" y="0"/>
                    </a:moveTo>
                    <a:cubicBezTo>
                      <a:pt x="99" y="0"/>
                      <a:pt x="1" y="96"/>
                      <a:pt x="1" y="215"/>
                    </a:cubicBezTo>
                    <a:cubicBezTo>
                      <a:pt x="1" y="335"/>
                      <a:pt x="99" y="434"/>
                      <a:pt x="218" y="434"/>
                    </a:cubicBezTo>
                    <a:cubicBezTo>
                      <a:pt x="338" y="434"/>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5"/>
              <p:cNvSpPr/>
              <p:nvPr/>
            </p:nvSpPr>
            <p:spPr>
              <a:xfrm>
                <a:off x="2258675" y="4607400"/>
                <a:ext cx="10850" cy="9550"/>
              </a:xfrm>
              <a:custGeom>
                <a:avLst/>
                <a:gdLst/>
                <a:ahLst/>
                <a:cxnLst/>
                <a:rect l="l" t="t" r="r" b="b"/>
                <a:pathLst>
                  <a:path w="434" h="382" extrusionOk="0">
                    <a:moveTo>
                      <a:pt x="215" y="1"/>
                    </a:moveTo>
                    <a:cubicBezTo>
                      <a:pt x="96" y="1"/>
                      <a:pt x="0" y="99"/>
                      <a:pt x="0" y="218"/>
                    </a:cubicBezTo>
                    <a:cubicBezTo>
                      <a:pt x="0" y="287"/>
                      <a:pt x="31" y="344"/>
                      <a:pt x="79" y="382"/>
                    </a:cubicBezTo>
                    <a:cubicBezTo>
                      <a:pt x="188" y="361"/>
                      <a:pt x="294" y="341"/>
                      <a:pt x="399" y="324"/>
                    </a:cubicBezTo>
                    <a:cubicBezTo>
                      <a:pt x="420" y="293"/>
                      <a:pt x="434" y="256"/>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5"/>
              <p:cNvSpPr/>
              <p:nvPr/>
            </p:nvSpPr>
            <p:spPr>
              <a:xfrm>
                <a:off x="2222650" y="446330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5"/>
              <p:cNvSpPr/>
              <p:nvPr/>
            </p:nvSpPr>
            <p:spPr>
              <a:xfrm>
                <a:off x="2240625" y="4445325"/>
                <a:ext cx="10825" cy="10750"/>
              </a:xfrm>
              <a:custGeom>
                <a:avLst/>
                <a:gdLst/>
                <a:ahLst/>
                <a:cxnLst/>
                <a:rect l="l" t="t" r="r" b="b"/>
                <a:pathLst>
                  <a:path w="433" h="430" extrusionOk="0">
                    <a:moveTo>
                      <a:pt x="219" y="0"/>
                    </a:moveTo>
                    <a:cubicBezTo>
                      <a:pt x="99" y="0"/>
                      <a:pt x="0" y="96"/>
                      <a:pt x="0" y="215"/>
                    </a:cubicBezTo>
                    <a:cubicBezTo>
                      <a:pt x="0" y="334"/>
                      <a:pt x="99" y="429"/>
                      <a:pt x="219" y="429"/>
                    </a:cubicBezTo>
                    <a:cubicBezTo>
                      <a:pt x="338" y="429"/>
                      <a:pt x="433" y="334"/>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5"/>
              <p:cNvSpPr/>
              <p:nvPr/>
            </p:nvSpPr>
            <p:spPr>
              <a:xfrm>
                <a:off x="2222650" y="4499325"/>
                <a:ext cx="10850" cy="10825"/>
              </a:xfrm>
              <a:custGeom>
                <a:avLst/>
                <a:gdLst/>
                <a:ahLst/>
                <a:cxnLst/>
                <a:rect l="l" t="t" r="r" b="b"/>
                <a:pathLst>
                  <a:path w="434" h="433" extrusionOk="0">
                    <a:moveTo>
                      <a:pt x="215" y="0"/>
                    </a:moveTo>
                    <a:cubicBezTo>
                      <a:pt x="96" y="0"/>
                      <a:pt x="1" y="99"/>
                      <a:pt x="1" y="218"/>
                    </a:cubicBezTo>
                    <a:cubicBezTo>
                      <a:pt x="1" y="338"/>
                      <a:pt x="96" y="433"/>
                      <a:pt x="215" y="433"/>
                    </a:cubicBezTo>
                    <a:cubicBezTo>
                      <a:pt x="334" y="433"/>
                      <a:pt x="433" y="338"/>
                      <a:pt x="433" y="218"/>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5"/>
              <p:cNvSpPr/>
              <p:nvPr/>
            </p:nvSpPr>
            <p:spPr>
              <a:xfrm>
                <a:off x="2240625" y="4481350"/>
                <a:ext cx="10825" cy="10850"/>
              </a:xfrm>
              <a:custGeom>
                <a:avLst/>
                <a:gdLst/>
                <a:ahLst/>
                <a:cxnLst/>
                <a:rect l="l" t="t" r="r" b="b"/>
                <a:pathLst>
                  <a:path w="433" h="434" extrusionOk="0">
                    <a:moveTo>
                      <a:pt x="219" y="1"/>
                    </a:moveTo>
                    <a:cubicBezTo>
                      <a:pt x="99" y="1"/>
                      <a:pt x="0" y="96"/>
                      <a:pt x="0" y="215"/>
                    </a:cubicBezTo>
                    <a:cubicBezTo>
                      <a:pt x="0" y="334"/>
                      <a:pt x="99"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5"/>
              <p:cNvSpPr/>
              <p:nvPr/>
            </p:nvSpPr>
            <p:spPr>
              <a:xfrm>
                <a:off x="2222650" y="4535350"/>
                <a:ext cx="10850" cy="10850"/>
              </a:xfrm>
              <a:custGeom>
                <a:avLst/>
                <a:gdLst/>
                <a:ahLst/>
                <a:cxnLst/>
                <a:rect l="l" t="t" r="r" b="b"/>
                <a:pathLst>
                  <a:path w="434" h="434" extrusionOk="0">
                    <a:moveTo>
                      <a:pt x="215" y="1"/>
                    </a:moveTo>
                    <a:cubicBezTo>
                      <a:pt x="96" y="1"/>
                      <a:pt x="1" y="99"/>
                      <a:pt x="1" y="218"/>
                    </a:cubicBezTo>
                    <a:cubicBezTo>
                      <a:pt x="1" y="337"/>
                      <a:pt x="96" y="433"/>
                      <a:pt x="215" y="433"/>
                    </a:cubicBezTo>
                    <a:cubicBezTo>
                      <a:pt x="334" y="433"/>
                      <a:pt x="433" y="337"/>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5"/>
              <p:cNvSpPr/>
              <p:nvPr/>
            </p:nvSpPr>
            <p:spPr>
              <a:xfrm>
                <a:off x="2240625" y="4517375"/>
                <a:ext cx="10825" cy="10850"/>
              </a:xfrm>
              <a:custGeom>
                <a:avLst/>
                <a:gdLst/>
                <a:ahLst/>
                <a:cxnLst/>
                <a:rect l="l" t="t" r="r" b="b"/>
                <a:pathLst>
                  <a:path w="433" h="434" extrusionOk="0">
                    <a:moveTo>
                      <a:pt x="219" y="0"/>
                    </a:moveTo>
                    <a:cubicBezTo>
                      <a:pt x="99" y="0"/>
                      <a:pt x="0" y="96"/>
                      <a:pt x="0" y="215"/>
                    </a:cubicBezTo>
                    <a:cubicBezTo>
                      <a:pt x="0" y="335"/>
                      <a:pt x="99" y="433"/>
                      <a:pt x="219" y="433"/>
                    </a:cubicBezTo>
                    <a:cubicBezTo>
                      <a:pt x="338" y="433"/>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5"/>
              <p:cNvSpPr/>
              <p:nvPr/>
            </p:nvSpPr>
            <p:spPr>
              <a:xfrm>
                <a:off x="2222650" y="4571375"/>
                <a:ext cx="10850" cy="10825"/>
              </a:xfrm>
              <a:custGeom>
                <a:avLst/>
                <a:gdLst/>
                <a:ahLst/>
                <a:cxnLst/>
                <a:rect l="l" t="t" r="r" b="b"/>
                <a:pathLst>
                  <a:path w="434" h="433" extrusionOk="0">
                    <a:moveTo>
                      <a:pt x="215" y="0"/>
                    </a:moveTo>
                    <a:cubicBezTo>
                      <a:pt x="96" y="0"/>
                      <a:pt x="1" y="99"/>
                      <a:pt x="1" y="219"/>
                    </a:cubicBezTo>
                    <a:cubicBezTo>
                      <a:pt x="1" y="338"/>
                      <a:pt x="96" y="433"/>
                      <a:pt x="215" y="433"/>
                    </a:cubicBezTo>
                    <a:cubicBezTo>
                      <a:pt x="334" y="433"/>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5"/>
              <p:cNvSpPr/>
              <p:nvPr/>
            </p:nvSpPr>
            <p:spPr>
              <a:xfrm>
                <a:off x="2240625" y="4553400"/>
                <a:ext cx="10825" cy="10850"/>
              </a:xfrm>
              <a:custGeom>
                <a:avLst/>
                <a:gdLst/>
                <a:ahLst/>
                <a:cxnLst/>
                <a:rect l="l" t="t" r="r" b="b"/>
                <a:pathLst>
                  <a:path w="433" h="434" extrusionOk="0">
                    <a:moveTo>
                      <a:pt x="219" y="1"/>
                    </a:moveTo>
                    <a:cubicBezTo>
                      <a:pt x="99" y="1"/>
                      <a:pt x="0" y="96"/>
                      <a:pt x="0" y="215"/>
                    </a:cubicBezTo>
                    <a:cubicBezTo>
                      <a:pt x="0" y="334"/>
                      <a:pt x="99"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5"/>
              <p:cNvSpPr/>
              <p:nvPr/>
            </p:nvSpPr>
            <p:spPr>
              <a:xfrm>
                <a:off x="2240625" y="4589425"/>
                <a:ext cx="10825" cy="10850"/>
              </a:xfrm>
              <a:custGeom>
                <a:avLst/>
                <a:gdLst/>
                <a:ahLst/>
                <a:cxnLst/>
                <a:rect l="l" t="t" r="r" b="b"/>
                <a:pathLst>
                  <a:path w="433" h="434" extrusionOk="0">
                    <a:moveTo>
                      <a:pt x="219" y="0"/>
                    </a:moveTo>
                    <a:cubicBezTo>
                      <a:pt x="99" y="0"/>
                      <a:pt x="0" y="96"/>
                      <a:pt x="0" y="215"/>
                    </a:cubicBezTo>
                    <a:cubicBezTo>
                      <a:pt x="0" y="335"/>
                      <a:pt x="99" y="434"/>
                      <a:pt x="219" y="434"/>
                    </a:cubicBezTo>
                    <a:cubicBezTo>
                      <a:pt x="338" y="434"/>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5"/>
              <p:cNvSpPr/>
              <p:nvPr/>
            </p:nvSpPr>
            <p:spPr>
              <a:xfrm>
                <a:off x="2222650" y="4607400"/>
                <a:ext cx="10850" cy="10850"/>
              </a:xfrm>
              <a:custGeom>
                <a:avLst/>
                <a:gdLst/>
                <a:ahLst/>
                <a:cxnLst/>
                <a:rect l="l" t="t" r="r" b="b"/>
                <a:pathLst>
                  <a:path w="434" h="434" extrusionOk="0">
                    <a:moveTo>
                      <a:pt x="215" y="1"/>
                    </a:moveTo>
                    <a:cubicBezTo>
                      <a:pt x="96" y="1"/>
                      <a:pt x="1" y="99"/>
                      <a:pt x="1" y="218"/>
                    </a:cubicBezTo>
                    <a:cubicBezTo>
                      <a:pt x="1" y="338"/>
                      <a:pt x="96" y="433"/>
                      <a:pt x="215" y="433"/>
                    </a:cubicBezTo>
                    <a:cubicBezTo>
                      <a:pt x="334" y="433"/>
                      <a:pt x="433" y="338"/>
                      <a:pt x="433" y="218"/>
                    </a:cubicBezTo>
                    <a:cubicBezTo>
                      <a:pt x="433"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5"/>
              <p:cNvSpPr/>
              <p:nvPr/>
            </p:nvSpPr>
            <p:spPr>
              <a:xfrm>
                <a:off x="2186625" y="446330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5"/>
              <p:cNvSpPr/>
              <p:nvPr/>
            </p:nvSpPr>
            <p:spPr>
              <a:xfrm>
                <a:off x="2204600" y="4445325"/>
                <a:ext cx="10850" cy="10750"/>
              </a:xfrm>
              <a:custGeom>
                <a:avLst/>
                <a:gdLst/>
                <a:ahLst/>
                <a:cxnLst/>
                <a:rect l="l" t="t" r="r" b="b"/>
                <a:pathLst>
                  <a:path w="434" h="430" extrusionOk="0">
                    <a:moveTo>
                      <a:pt x="218" y="0"/>
                    </a:moveTo>
                    <a:cubicBezTo>
                      <a:pt x="99" y="0"/>
                      <a:pt x="1" y="96"/>
                      <a:pt x="1" y="215"/>
                    </a:cubicBezTo>
                    <a:cubicBezTo>
                      <a:pt x="1" y="334"/>
                      <a:pt x="99" y="429"/>
                      <a:pt x="218" y="429"/>
                    </a:cubicBezTo>
                    <a:cubicBezTo>
                      <a:pt x="338" y="429"/>
                      <a:pt x="433" y="334"/>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5"/>
              <p:cNvSpPr/>
              <p:nvPr/>
            </p:nvSpPr>
            <p:spPr>
              <a:xfrm>
                <a:off x="2204600" y="448135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5"/>
              <p:cNvSpPr/>
              <p:nvPr/>
            </p:nvSpPr>
            <p:spPr>
              <a:xfrm>
                <a:off x="2204588" y="4481313"/>
                <a:ext cx="10850" cy="10825"/>
              </a:xfrm>
              <a:custGeom>
                <a:avLst/>
                <a:gdLst/>
                <a:ahLst/>
                <a:cxnLst/>
                <a:rect l="l" t="t" r="r" b="b"/>
                <a:pathLst>
                  <a:path w="434" h="433" extrusionOk="0">
                    <a:moveTo>
                      <a:pt x="215" y="0"/>
                    </a:moveTo>
                    <a:cubicBezTo>
                      <a:pt x="96" y="0"/>
                      <a:pt x="0" y="99"/>
                      <a:pt x="0" y="218"/>
                    </a:cubicBezTo>
                    <a:cubicBezTo>
                      <a:pt x="0" y="338"/>
                      <a:pt x="96" y="433"/>
                      <a:pt x="215" y="433"/>
                    </a:cubicBezTo>
                    <a:cubicBezTo>
                      <a:pt x="335" y="433"/>
                      <a:pt x="434" y="338"/>
                      <a:pt x="434" y="218"/>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5"/>
              <p:cNvSpPr/>
              <p:nvPr/>
            </p:nvSpPr>
            <p:spPr>
              <a:xfrm>
                <a:off x="2186625" y="4535350"/>
                <a:ext cx="10850" cy="10850"/>
              </a:xfrm>
              <a:custGeom>
                <a:avLst/>
                <a:gdLst/>
                <a:ahLst/>
                <a:cxnLst/>
                <a:rect l="l" t="t" r="r" b="b"/>
                <a:pathLst>
                  <a:path w="434" h="434" extrusionOk="0">
                    <a:moveTo>
                      <a:pt x="215" y="1"/>
                    </a:moveTo>
                    <a:cubicBezTo>
                      <a:pt x="96" y="1"/>
                      <a:pt x="0" y="99"/>
                      <a:pt x="0" y="218"/>
                    </a:cubicBezTo>
                    <a:cubicBezTo>
                      <a:pt x="0" y="337"/>
                      <a:pt x="96" y="433"/>
                      <a:pt x="215" y="433"/>
                    </a:cubicBezTo>
                    <a:cubicBezTo>
                      <a:pt x="335" y="433"/>
                      <a:pt x="434" y="337"/>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5"/>
              <p:cNvSpPr/>
              <p:nvPr/>
            </p:nvSpPr>
            <p:spPr>
              <a:xfrm>
                <a:off x="2204600" y="4517375"/>
                <a:ext cx="10850" cy="10850"/>
              </a:xfrm>
              <a:custGeom>
                <a:avLst/>
                <a:gdLst/>
                <a:ahLst/>
                <a:cxnLst/>
                <a:rect l="l" t="t" r="r" b="b"/>
                <a:pathLst>
                  <a:path w="434" h="434" extrusionOk="0">
                    <a:moveTo>
                      <a:pt x="218" y="0"/>
                    </a:moveTo>
                    <a:cubicBezTo>
                      <a:pt x="99" y="0"/>
                      <a:pt x="1" y="96"/>
                      <a:pt x="1" y="215"/>
                    </a:cubicBezTo>
                    <a:cubicBezTo>
                      <a:pt x="1" y="335"/>
                      <a:pt x="99" y="433"/>
                      <a:pt x="218" y="433"/>
                    </a:cubicBezTo>
                    <a:cubicBezTo>
                      <a:pt x="338" y="433"/>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5"/>
              <p:cNvSpPr/>
              <p:nvPr/>
            </p:nvSpPr>
            <p:spPr>
              <a:xfrm>
                <a:off x="2204600" y="4553400"/>
                <a:ext cx="10850" cy="10850"/>
              </a:xfrm>
              <a:custGeom>
                <a:avLst/>
                <a:gdLst/>
                <a:ahLst/>
                <a:cxnLst/>
                <a:rect l="l" t="t" r="r" b="b"/>
                <a:pathLst>
                  <a:path w="434" h="434" extrusionOk="0">
                    <a:moveTo>
                      <a:pt x="218" y="1"/>
                    </a:moveTo>
                    <a:cubicBezTo>
                      <a:pt x="99" y="1"/>
                      <a:pt x="1" y="96"/>
                      <a:pt x="1" y="215"/>
                    </a:cubicBezTo>
                    <a:cubicBezTo>
                      <a:pt x="1" y="334"/>
                      <a:pt x="99" y="433"/>
                      <a:pt x="218" y="433"/>
                    </a:cubicBezTo>
                    <a:cubicBezTo>
                      <a:pt x="338" y="433"/>
                      <a:pt x="433" y="334"/>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5"/>
              <p:cNvSpPr/>
              <p:nvPr/>
            </p:nvSpPr>
            <p:spPr>
              <a:xfrm>
                <a:off x="2186625" y="4571375"/>
                <a:ext cx="10850" cy="10825"/>
              </a:xfrm>
              <a:custGeom>
                <a:avLst/>
                <a:gdLst/>
                <a:ahLst/>
                <a:cxnLst/>
                <a:rect l="l" t="t" r="r" b="b"/>
                <a:pathLst>
                  <a:path w="434" h="433" extrusionOk="0">
                    <a:moveTo>
                      <a:pt x="215" y="0"/>
                    </a:moveTo>
                    <a:cubicBezTo>
                      <a:pt x="96" y="0"/>
                      <a:pt x="0" y="99"/>
                      <a:pt x="0" y="219"/>
                    </a:cubicBezTo>
                    <a:cubicBezTo>
                      <a:pt x="0" y="338"/>
                      <a:pt x="96" y="433"/>
                      <a:pt x="215" y="433"/>
                    </a:cubicBezTo>
                    <a:cubicBezTo>
                      <a:pt x="335" y="433"/>
                      <a:pt x="434" y="338"/>
                      <a:pt x="434" y="219"/>
                    </a:cubicBezTo>
                    <a:cubicBezTo>
                      <a:pt x="434" y="99"/>
                      <a:pt x="335"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5"/>
              <p:cNvSpPr/>
              <p:nvPr/>
            </p:nvSpPr>
            <p:spPr>
              <a:xfrm>
                <a:off x="2204600" y="4589425"/>
                <a:ext cx="10850" cy="10850"/>
              </a:xfrm>
              <a:custGeom>
                <a:avLst/>
                <a:gdLst/>
                <a:ahLst/>
                <a:cxnLst/>
                <a:rect l="l" t="t" r="r" b="b"/>
                <a:pathLst>
                  <a:path w="434" h="434" extrusionOk="0">
                    <a:moveTo>
                      <a:pt x="218" y="0"/>
                    </a:moveTo>
                    <a:cubicBezTo>
                      <a:pt x="99" y="0"/>
                      <a:pt x="1" y="96"/>
                      <a:pt x="1" y="215"/>
                    </a:cubicBezTo>
                    <a:cubicBezTo>
                      <a:pt x="1" y="335"/>
                      <a:pt x="99" y="434"/>
                      <a:pt x="218" y="434"/>
                    </a:cubicBezTo>
                    <a:cubicBezTo>
                      <a:pt x="338" y="434"/>
                      <a:pt x="433" y="335"/>
                      <a:pt x="433" y="215"/>
                    </a:cubicBezTo>
                    <a:cubicBezTo>
                      <a:pt x="433" y="96"/>
                      <a:pt x="338"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5"/>
              <p:cNvSpPr/>
              <p:nvPr/>
            </p:nvSpPr>
            <p:spPr>
              <a:xfrm>
                <a:off x="2186625" y="4607400"/>
                <a:ext cx="10850" cy="10850"/>
              </a:xfrm>
              <a:custGeom>
                <a:avLst/>
                <a:gdLst/>
                <a:ahLst/>
                <a:cxnLst/>
                <a:rect l="l" t="t" r="r" b="b"/>
                <a:pathLst>
                  <a:path w="434" h="434" extrusionOk="0">
                    <a:moveTo>
                      <a:pt x="215" y="1"/>
                    </a:moveTo>
                    <a:cubicBezTo>
                      <a:pt x="96" y="1"/>
                      <a:pt x="0" y="99"/>
                      <a:pt x="0" y="218"/>
                    </a:cubicBezTo>
                    <a:cubicBezTo>
                      <a:pt x="0" y="338"/>
                      <a:pt x="96" y="433"/>
                      <a:pt x="215" y="433"/>
                    </a:cubicBezTo>
                    <a:cubicBezTo>
                      <a:pt x="335" y="433"/>
                      <a:pt x="434" y="338"/>
                      <a:pt x="434" y="218"/>
                    </a:cubicBezTo>
                    <a:cubicBezTo>
                      <a:pt x="434" y="99"/>
                      <a:pt x="335"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5"/>
              <p:cNvSpPr/>
              <p:nvPr/>
            </p:nvSpPr>
            <p:spPr>
              <a:xfrm>
                <a:off x="2204600" y="4625450"/>
                <a:ext cx="10850" cy="10850"/>
              </a:xfrm>
              <a:custGeom>
                <a:avLst/>
                <a:gdLst/>
                <a:ahLst/>
                <a:cxnLst/>
                <a:rect l="l" t="t" r="r" b="b"/>
                <a:pathLst>
                  <a:path w="434" h="434" extrusionOk="0">
                    <a:moveTo>
                      <a:pt x="218" y="1"/>
                    </a:moveTo>
                    <a:cubicBezTo>
                      <a:pt x="99" y="1"/>
                      <a:pt x="1" y="96"/>
                      <a:pt x="1" y="215"/>
                    </a:cubicBezTo>
                    <a:cubicBezTo>
                      <a:pt x="1" y="338"/>
                      <a:pt x="99" y="433"/>
                      <a:pt x="218" y="433"/>
                    </a:cubicBezTo>
                    <a:cubicBezTo>
                      <a:pt x="338" y="433"/>
                      <a:pt x="433" y="338"/>
                      <a:pt x="433" y="215"/>
                    </a:cubicBezTo>
                    <a:cubicBezTo>
                      <a:pt x="433" y="96"/>
                      <a:pt x="3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5"/>
              <p:cNvSpPr/>
              <p:nvPr/>
            </p:nvSpPr>
            <p:spPr>
              <a:xfrm>
                <a:off x="2186625" y="4643500"/>
                <a:ext cx="10425" cy="10075"/>
              </a:xfrm>
              <a:custGeom>
                <a:avLst/>
                <a:gdLst/>
                <a:ahLst/>
                <a:cxnLst/>
                <a:rect l="l" t="t" r="r" b="b"/>
                <a:pathLst>
                  <a:path w="417" h="403" extrusionOk="0">
                    <a:moveTo>
                      <a:pt x="215" y="1"/>
                    </a:moveTo>
                    <a:cubicBezTo>
                      <a:pt x="96" y="1"/>
                      <a:pt x="0" y="96"/>
                      <a:pt x="0" y="216"/>
                    </a:cubicBezTo>
                    <a:cubicBezTo>
                      <a:pt x="0" y="297"/>
                      <a:pt x="49" y="365"/>
                      <a:pt x="113" y="403"/>
                    </a:cubicBezTo>
                    <a:cubicBezTo>
                      <a:pt x="212" y="315"/>
                      <a:pt x="314" y="229"/>
                      <a:pt x="416" y="147"/>
                    </a:cubicBezTo>
                    <a:cubicBezTo>
                      <a:pt x="389" y="62"/>
                      <a:pt x="311"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5"/>
              <p:cNvSpPr/>
              <p:nvPr/>
            </p:nvSpPr>
            <p:spPr>
              <a:xfrm>
                <a:off x="2152800" y="4436975"/>
                <a:ext cx="6000" cy="1125"/>
              </a:xfrm>
              <a:custGeom>
                <a:avLst/>
                <a:gdLst/>
                <a:ahLst/>
                <a:cxnLst/>
                <a:rect l="l" t="t" r="r" b="b"/>
                <a:pathLst>
                  <a:path w="240" h="45" extrusionOk="0">
                    <a:moveTo>
                      <a:pt x="1" y="0"/>
                    </a:moveTo>
                    <a:lnTo>
                      <a:pt x="1" y="0"/>
                    </a:lnTo>
                    <a:cubicBezTo>
                      <a:pt x="39" y="27"/>
                      <a:pt x="79" y="45"/>
                      <a:pt x="127" y="45"/>
                    </a:cubicBezTo>
                    <a:cubicBezTo>
                      <a:pt x="172" y="45"/>
                      <a:pt x="209" y="27"/>
                      <a:pt x="240" y="7"/>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5"/>
              <p:cNvSpPr/>
              <p:nvPr/>
            </p:nvSpPr>
            <p:spPr>
              <a:xfrm>
                <a:off x="2150600" y="4463300"/>
                <a:ext cx="10750" cy="10850"/>
              </a:xfrm>
              <a:custGeom>
                <a:avLst/>
                <a:gdLst/>
                <a:ahLst/>
                <a:cxnLst/>
                <a:rect l="l" t="t" r="r" b="b"/>
                <a:pathLst>
                  <a:path w="430" h="434" extrusionOk="0">
                    <a:moveTo>
                      <a:pt x="215" y="1"/>
                    </a:moveTo>
                    <a:cubicBezTo>
                      <a:pt x="96" y="1"/>
                      <a:pt x="1" y="99"/>
                      <a:pt x="1" y="218"/>
                    </a:cubicBezTo>
                    <a:cubicBezTo>
                      <a:pt x="1" y="337"/>
                      <a:pt x="96" y="433"/>
                      <a:pt x="215" y="433"/>
                    </a:cubicBezTo>
                    <a:cubicBezTo>
                      <a:pt x="334" y="433"/>
                      <a:pt x="430" y="337"/>
                      <a:pt x="430" y="218"/>
                    </a:cubicBezTo>
                    <a:cubicBezTo>
                      <a:pt x="430"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5"/>
              <p:cNvSpPr/>
              <p:nvPr/>
            </p:nvSpPr>
            <p:spPr>
              <a:xfrm>
                <a:off x="2168575" y="4445325"/>
                <a:ext cx="10825" cy="10750"/>
              </a:xfrm>
              <a:custGeom>
                <a:avLst/>
                <a:gdLst/>
                <a:ahLst/>
                <a:cxnLst/>
                <a:rect l="l" t="t" r="r" b="b"/>
                <a:pathLst>
                  <a:path w="433" h="430" extrusionOk="0">
                    <a:moveTo>
                      <a:pt x="219" y="0"/>
                    </a:moveTo>
                    <a:cubicBezTo>
                      <a:pt x="96" y="0"/>
                      <a:pt x="0" y="96"/>
                      <a:pt x="0" y="215"/>
                    </a:cubicBezTo>
                    <a:cubicBezTo>
                      <a:pt x="0" y="334"/>
                      <a:pt x="96" y="429"/>
                      <a:pt x="219" y="429"/>
                    </a:cubicBezTo>
                    <a:cubicBezTo>
                      <a:pt x="338" y="429"/>
                      <a:pt x="433" y="334"/>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5"/>
              <p:cNvSpPr/>
              <p:nvPr/>
            </p:nvSpPr>
            <p:spPr>
              <a:xfrm>
                <a:off x="2168575" y="4481350"/>
                <a:ext cx="10825" cy="10850"/>
              </a:xfrm>
              <a:custGeom>
                <a:avLst/>
                <a:gdLst/>
                <a:ahLst/>
                <a:cxnLst/>
                <a:rect l="l" t="t" r="r" b="b"/>
                <a:pathLst>
                  <a:path w="433" h="434" extrusionOk="0">
                    <a:moveTo>
                      <a:pt x="219" y="1"/>
                    </a:moveTo>
                    <a:cubicBezTo>
                      <a:pt x="96" y="1"/>
                      <a:pt x="0" y="96"/>
                      <a:pt x="0" y="215"/>
                    </a:cubicBezTo>
                    <a:cubicBezTo>
                      <a:pt x="0" y="334"/>
                      <a:pt x="96"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5"/>
              <p:cNvSpPr/>
              <p:nvPr/>
            </p:nvSpPr>
            <p:spPr>
              <a:xfrm>
                <a:off x="2150600" y="4499325"/>
                <a:ext cx="10750" cy="10825"/>
              </a:xfrm>
              <a:custGeom>
                <a:avLst/>
                <a:gdLst/>
                <a:ahLst/>
                <a:cxnLst/>
                <a:rect l="l" t="t" r="r" b="b"/>
                <a:pathLst>
                  <a:path w="430" h="433" extrusionOk="0">
                    <a:moveTo>
                      <a:pt x="215" y="0"/>
                    </a:moveTo>
                    <a:cubicBezTo>
                      <a:pt x="96" y="0"/>
                      <a:pt x="1" y="99"/>
                      <a:pt x="1" y="218"/>
                    </a:cubicBezTo>
                    <a:cubicBezTo>
                      <a:pt x="1" y="338"/>
                      <a:pt x="96" y="433"/>
                      <a:pt x="215" y="433"/>
                    </a:cubicBezTo>
                    <a:cubicBezTo>
                      <a:pt x="334" y="433"/>
                      <a:pt x="430" y="338"/>
                      <a:pt x="430" y="218"/>
                    </a:cubicBezTo>
                    <a:cubicBezTo>
                      <a:pt x="430"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5"/>
              <p:cNvSpPr/>
              <p:nvPr/>
            </p:nvSpPr>
            <p:spPr>
              <a:xfrm>
                <a:off x="2150600" y="4535350"/>
                <a:ext cx="10750" cy="10850"/>
              </a:xfrm>
              <a:custGeom>
                <a:avLst/>
                <a:gdLst/>
                <a:ahLst/>
                <a:cxnLst/>
                <a:rect l="l" t="t" r="r" b="b"/>
                <a:pathLst>
                  <a:path w="430" h="434" extrusionOk="0">
                    <a:moveTo>
                      <a:pt x="215" y="1"/>
                    </a:moveTo>
                    <a:cubicBezTo>
                      <a:pt x="96" y="1"/>
                      <a:pt x="1" y="99"/>
                      <a:pt x="1" y="218"/>
                    </a:cubicBezTo>
                    <a:cubicBezTo>
                      <a:pt x="1" y="337"/>
                      <a:pt x="96" y="433"/>
                      <a:pt x="215" y="433"/>
                    </a:cubicBezTo>
                    <a:cubicBezTo>
                      <a:pt x="334" y="433"/>
                      <a:pt x="430" y="337"/>
                      <a:pt x="430" y="218"/>
                    </a:cubicBezTo>
                    <a:cubicBezTo>
                      <a:pt x="430"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5"/>
              <p:cNvSpPr/>
              <p:nvPr/>
            </p:nvSpPr>
            <p:spPr>
              <a:xfrm>
                <a:off x="2168575" y="4517375"/>
                <a:ext cx="10825" cy="10850"/>
              </a:xfrm>
              <a:custGeom>
                <a:avLst/>
                <a:gdLst/>
                <a:ahLst/>
                <a:cxnLst/>
                <a:rect l="l" t="t" r="r" b="b"/>
                <a:pathLst>
                  <a:path w="433" h="434" extrusionOk="0">
                    <a:moveTo>
                      <a:pt x="219" y="0"/>
                    </a:moveTo>
                    <a:cubicBezTo>
                      <a:pt x="96" y="0"/>
                      <a:pt x="0" y="96"/>
                      <a:pt x="0" y="215"/>
                    </a:cubicBezTo>
                    <a:cubicBezTo>
                      <a:pt x="0" y="335"/>
                      <a:pt x="96" y="433"/>
                      <a:pt x="219" y="433"/>
                    </a:cubicBezTo>
                    <a:cubicBezTo>
                      <a:pt x="338" y="433"/>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5"/>
              <p:cNvSpPr/>
              <p:nvPr/>
            </p:nvSpPr>
            <p:spPr>
              <a:xfrm>
                <a:off x="2150600" y="4571375"/>
                <a:ext cx="10750" cy="10825"/>
              </a:xfrm>
              <a:custGeom>
                <a:avLst/>
                <a:gdLst/>
                <a:ahLst/>
                <a:cxnLst/>
                <a:rect l="l" t="t" r="r" b="b"/>
                <a:pathLst>
                  <a:path w="430" h="433" extrusionOk="0">
                    <a:moveTo>
                      <a:pt x="215" y="0"/>
                    </a:moveTo>
                    <a:cubicBezTo>
                      <a:pt x="96" y="0"/>
                      <a:pt x="1" y="99"/>
                      <a:pt x="1" y="219"/>
                    </a:cubicBezTo>
                    <a:cubicBezTo>
                      <a:pt x="1" y="338"/>
                      <a:pt x="96" y="433"/>
                      <a:pt x="215" y="433"/>
                    </a:cubicBezTo>
                    <a:cubicBezTo>
                      <a:pt x="334" y="433"/>
                      <a:pt x="430" y="338"/>
                      <a:pt x="430" y="219"/>
                    </a:cubicBezTo>
                    <a:cubicBezTo>
                      <a:pt x="430"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5"/>
              <p:cNvSpPr/>
              <p:nvPr/>
            </p:nvSpPr>
            <p:spPr>
              <a:xfrm>
                <a:off x="2168575" y="4553400"/>
                <a:ext cx="10825" cy="10850"/>
              </a:xfrm>
              <a:custGeom>
                <a:avLst/>
                <a:gdLst/>
                <a:ahLst/>
                <a:cxnLst/>
                <a:rect l="l" t="t" r="r" b="b"/>
                <a:pathLst>
                  <a:path w="433" h="434" extrusionOk="0">
                    <a:moveTo>
                      <a:pt x="219" y="1"/>
                    </a:moveTo>
                    <a:cubicBezTo>
                      <a:pt x="96" y="1"/>
                      <a:pt x="0" y="96"/>
                      <a:pt x="0" y="215"/>
                    </a:cubicBezTo>
                    <a:cubicBezTo>
                      <a:pt x="0" y="334"/>
                      <a:pt x="96" y="433"/>
                      <a:pt x="219" y="433"/>
                    </a:cubicBezTo>
                    <a:cubicBezTo>
                      <a:pt x="338" y="433"/>
                      <a:pt x="433" y="334"/>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5"/>
              <p:cNvSpPr/>
              <p:nvPr/>
            </p:nvSpPr>
            <p:spPr>
              <a:xfrm>
                <a:off x="2150600" y="4607400"/>
                <a:ext cx="10750" cy="10850"/>
              </a:xfrm>
              <a:custGeom>
                <a:avLst/>
                <a:gdLst/>
                <a:ahLst/>
                <a:cxnLst/>
                <a:rect l="l" t="t" r="r" b="b"/>
                <a:pathLst>
                  <a:path w="430" h="434" extrusionOk="0">
                    <a:moveTo>
                      <a:pt x="215" y="1"/>
                    </a:moveTo>
                    <a:cubicBezTo>
                      <a:pt x="96" y="1"/>
                      <a:pt x="1" y="99"/>
                      <a:pt x="1" y="218"/>
                    </a:cubicBezTo>
                    <a:cubicBezTo>
                      <a:pt x="1" y="338"/>
                      <a:pt x="96" y="433"/>
                      <a:pt x="215" y="433"/>
                    </a:cubicBezTo>
                    <a:cubicBezTo>
                      <a:pt x="334" y="433"/>
                      <a:pt x="430" y="338"/>
                      <a:pt x="430" y="218"/>
                    </a:cubicBezTo>
                    <a:cubicBezTo>
                      <a:pt x="430" y="99"/>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5"/>
              <p:cNvSpPr/>
              <p:nvPr/>
            </p:nvSpPr>
            <p:spPr>
              <a:xfrm>
                <a:off x="2168575" y="4589425"/>
                <a:ext cx="10825" cy="10850"/>
              </a:xfrm>
              <a:custGeom>
                <a:avLst/>
                <a:gdLst/>
                <a:ahLst/>
                <a:cxnLst/>
                <a:rect l="l" t="t" r="r" b="b"/>
                <a:pathLst>
                  <a:path w="433" h="434" extrusionOk="0">
                    <a:moveTo>
                      <a:pt x="219" y="0"/>
                    </a:moveTo>
                    <a:cubicBezTo>
                      <a:pt x="96" y="0"/>
                      <a:pt x="0" y="96"/>
                      <a:pt x="0" y="215"/>
                    </a:cubicBezTo>
                    <a:cubicBezTo>
                      <a:pt x="0" y="335"/>
                      <a:pt x="96" y="434"/>
                      <a:pt x="219" y="434"/>
                    </a:cubicBezTo>
                    <a:cubicBezTo>
                      <a:pt x="338" y="434"/>
                      <a:pt x="433" y="335"/>
                      <a:pt x="433" y="215"/>
                    </a:cubicBezTo>
                    <a:cubicBezTo>
                      <a:pt x="433" y="96"/>
                      <a:pt x="338"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5"/>
              <p:cNvSpPr/>
              <p:nvPr/>
            </p:nvSpPr>
            <p:spPr>
              <a:xfrm>
                <a:off x="2168575" y="4625450"/>
                <a:ext cx="10825" cy="10850"/>
              </a:xfrm>
              <a:custGeom>
                <a:avLst/>
                <a:gdLst/>
                <a:ahLst/>
                <a:cxnLst/>
                <a:rect l="l" t="t" r="r" b="b"/>
                <a:pathLst>
                  <a:path w="433" h="434" extrusionOk="0">
                    <a:moveTo>
                      <a:pt x="219" y="1"/>
                    </a:moveTo>
                    <a:cubicBezTo>
                      <a:pt x="96" y="1"/>
                      <a:pt x="0" y="96"/>
                      <a:pt x="0" y="215"/>
                    </a:cubicBezTo>
                    <a:cubicBezTo>
                      <a:pt x="0" y="338"/>
                      <a:pt x="96" y="433"/>
                      <a:pt x="219" y="433"/>
                    </a:cubicBezTo>
                    <a:cubicBezTo>
                      <a:pt x="338" y="433"/>
                      <a:pt x="433" y="338"/>
                      <a:pt x="433" y="215"/>
                    </a:cubicBezTo>
                    <a:cubicBezTo>
                      <a:pt x="433" y="96"/>
                      <a:pt x="338"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5"/>
              <p:cNvSpPr/>
              <p:nvPr/>
            </p:nvSpPr>
            <p:spPr>
              <a:xfrm>
                <a:off x="2150600" y="4643500"/>
                <a:ext cx="10750" cy="10750"/>
              </a:xfrm>
              <a:custGeom>
                <a:avLst/>
                <a:gdLst/>
                <a:ahLst/>
                <a:cxnLst/>
                <a:rect l="l" t="t" r="r" b="b"/>
                <a:pathLst>
                  <a:path w="430" h="430" extrusionOk="0">
                    <a:moveTo>
                      <a:pt x="215" y="1"/>
                    </a:moveTo>
                    <a:cubicBezTo>
                      <a:pt x="96" y="1"/>
                      <a:pt x="1" y="96"/>
                      <a:pt x="1" y="216"/>
                    </a:cubicBezTo>
                    <a:cubicBezTo>
                      <a:pt x="1" y="335"/>
                      <a:pt x="96" y="430"/>
                      <a:pt x="215" y="430"/>
                    </a:cubicBezTo>
                    <a:cubicBezTo>
                      <a:pt x="334" y="430"/>
                      <a:pt x="430" y="335"/>
                      <a:pt x="430" y="216"/>
                    </a:cubicBezTo>
                    <a:cubicBezTo>
                      <a:pt x="430"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5"/>
              <p:cNvSpPr/>
              <p:nvPr/>
            </p:nvSpPr>
            <p:spPr>
              <a:xfrm>
                <a:off x="2150600" y="4679550"/>
                <a:ext cx="10750" cy="10825"/>
              </a:xfrm>
              <a:custGeom>
                <a:avLst/>
                <a:gdLst/>
                <a:ahLst/>
                <a:cxnLst/>
                <a:rect l="l" t="t" r="r" b="b"/>
                <a:pathLst>
                  <a:path w="430" h="433" extrusionOk="0">
                    <a:moveTo>
                      <a:pt x="215" y="0"/>
                    </a:moveTo>
                    <a:cubicBezTo>
                      <a:pt x="96" y="0"/>
                      <a:pt x="1" y="95"/>
                      <a:pt x="1" y="214"/>
                    </a:cubicBezTo>
                    <a:cubicBezTo>
                      <a:pt x="1" y="334"/>
                      <a:pt x="96" y="433"/>
                      <a:pt x="215" y="433"/>
                    </a:cubicBezTo>
                    <a:cubicBezTo>
                      <a:pt x="334" y="433"/>
                      <a:pt x="430" y="334"/>
                      <a:pt x="430" y="214"/>
                    </a:cubicBezTo>
                    <a:cubicBezTo>
                      <a:pt x="430" y="95"/>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5"/>
              <p:cNvSpPr/>
              <p:nvPr/>
            </p:nvSpPr>
            <p:spPr>
              <a:xfrm>
                <a:off x="2168575" y="4661475"/>
                <a:ext cx="10075" cy="10425"/>
              </a:xfrm>
              <a:custGeom>
                <a:avLst/>
                <a:gdLst/>
                <a:ahLst/>
                <a:cxnLst/>
                <a:rect l="l" t="t" r="r" b="b"/>
                <a:pathLst>
                  <a:path w="403" h="417" extrusionOk="0">
                    <a:moveTo>
                      <a:pt x="219" y="0"/>
                    </a:moveTo>
                    <a:cubicBezTo>
                      <a:pt x="96" y="0"/>
                      <a:pt x="0" y="96"/>
                      <a:pt x="0" y="219"/>
                    </a:cubicBezTo>
                    <a:cubicBezTo>
                      <a:pt x="0" y="307"/>
                      <a:pt x="58" y="385"/>
                      <a:pt x="137" y="416"/>
                    </a:cubicBezTo>
                    <a:cubicBezTo>
                      <a:pt x="164" y="385"/>
                      <a:pt x="191" y="355"/>
                      <a:pt x="219" y="321"/>
                    </a:cubicBezTo>
                    <a:cubicBezTo>
                      <a:pt x="246" y="286"/>
                      <a:pt x="277" y="253"/>
                      <a:pt x="307" y="219"/>
                    </a:cubicBezTo>
                    <a:cubicBezTo>
                      <a:pt x="338" y="181"/>
                      <a:pt x="368" y="147"/>
                      <a:pt x="403" y="110"/>
                    </a:cubicBezTo>
                    <a:cubicBezTo>
                      <a:pt x="365" y="45"/>
                      <a:pt x="297"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5"/>
              <p:cNvSpPr/>
              <p:nvPr/>
            </p:nvSpPr>
            <p:spPr>
              <a:xfrm>
                <a:off x="2150600" y="4896525"/>
                <a:ext cx="3450" cy="9575"/>
              </a:xfrm>
              <a:custGeom>
                <a:avLst/>
                <a:gdLst/>
                <a:ahLst/>
                <a:cxnLst/>
                <a:rect l="l" t="t" r="r" b="b"/>
                <a:pathLst>
                  <a:path w="138" h="383" extrusionOk="0">
                    <a:moveTo>
                      <a:pt x="103" y="1"/>
                    </a:moveTo>
                    <a:cubicBezTo>
                      <a:pt x="42" y="42"/>
                      <a:pt x="1" y="107"/>
                      <a:pt x="1" y="185"/>
                    </a:cubicBezTo>
                    <a:cubicBezTo>
                      <a:pt x="1" y="274"/>
                      <a:pt x="55" y="352"/>
                      <a:pt x="137" y="383"/>
                    </a:cubicBezTo>
                    <a:cubicBezTo>
                      <a:pt x="127" y="257"/>
                      <a:pt x="117" y="131"/>
                      <a:pt x="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5"/>
              <p:cNvSpPr/>
              <p:nvPr/>
            </p:nvSpPr>
            <p:spPr>
              <a:xfrm>
                <a:off x="2150600" y="4932050"/>
                <a:ext cx="3850" cy="9975"/>
              </a:xfrm>
              <a:custGeom>
                <a:avLst/>
                <a:gdLst/>
                <a:ahLst/>
                <a:cxnLst/>
                <a:rect l="l" t="t" r="r" b="b"/>
                <a:pathLst>
                  <a:path w="154" h="399" extrusionOk="0">
                    <a:moveTo>
                      <a:pt x="154" y="1"/>
                    </a:moveTo>
                    <a:cubicBezTo>
                      <a:pt x="65" y="28"/>
                      <a:pt x="1" y="106"/>
                      <a:pt x="1" y="205"/>
                    </a:cubicBezTo>
                    <a:cubicBezTo>
                      <a:pt x="1" y="290"/>
                      <a:pt x="51" y="365"/>
                      <a:pt x="123" y="399"/>
                    </a:cubicBezTo>
                    <a:cubicBezTo>
                      <a:pt x="137" y="276"/>
                      <a:pt x="147" y="150"/>
                      <a:pt x="154" y="28"/>
                    </a:cubicBezTo>
                    <a:lnTo>
                      <a:pt x="1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5"/>
              <p:cNvSpPr/>
              <p:nvPr/>
            </p:nvSpPr>
            <p:spPr>
              <a:xfrm>
                <a:off x="2115700" y="4435800"/>
                <a:ext cx="8350" cy="2300"/>
              </a:xfrm>
              <a:custGeom>
                <a:avLst/>
                <a:gdLst/>
                <a:ahLst/>
                <a:cxnLst/>
                <a:rect l="l" t="t" r="r" b="b"/>
                <a:pathLst>
                  <a:path w="334" h="92" extrusionOk="0">
                    <a:moveTo>
                      <a:pt x="0" y="0"/>
                    </a:moveTo>
                    <a:cubicBezTo>
                      <a:pt x="37" y="54"/>
                      <a:pt x="98" y="92"/>
                      <a:pt x="170" y="92"/>
                    </a:cubicBezTo>
                    <a:cubicBezTo>
                      <a:pt x="238" y="92"/>
                      <a:pt x="293" y="58"/>
                      <a:pt x="334" y="1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5"/>
              <p:cNvSpPr/>
              <p:nvPr/>
            </p:nvSpPr>
            <p:spPr>
              <a:xfrm>
                <a:off x="2114475" y="446330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9" y="433"/>
                      <a:pt x="433" y="337"/>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5"/>
              <p:cNvSpPr/>
              <p:nvPr/>
            </p:nvSpPr>
            <p:spPr>
              <a:xfrm>
                <a:off x="2132550" y="4445325"/>
                <a:ext cx="10850" cy="10750"/>
              </a:xfrm>
              <a:custGeom>
                <a:avLst/>
                <a:gdLst/>
                <a:ahLst/>
                <a:cxnLst/>
                <a:rect l="l" t="t" r="r" b="b"/>
                <a:pathLst>
                  <a:path w="434" h="430" extrusionOk="0">
                    <a:moveTo>
                      <a:pt x="215" y="0"/>
                    </a:moveTo>
                    <a:cubicBezTo>
                      <a:pt x="96" y="0"/>
                      <a:pt x="1" y="96"/>
                      <a:pt x="1" y="215"/>
                    </a:cubicBezTo>
                    <a:cubicBezTo>
                      <a:pt x="1" y="334"/>
                      <a:pt x="96"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5"/>
              <p:cNvSpPr/>
              <p:nvPr/>
            </p:nvSpPr>
            <p:spPr>
              <a:xfrm>
                <a:off x="2114475" y="4499325"/>
                <a:ext cx="10850" cy="10825"/>
              </a:xfrm>
              <a:custGeom>
                <a:avLst/>
                <a:gdLst/>
                <a:ahLst/>
                <a:cxnLst/>
                <a:rect l="l" t="t" r="r" b="b"/>
                <a:pathLst>
                  <a:path w="434" h="433" extrusionOk="0">
                    <a:moveTo>
                      <a:pt x="219" y="0"/>
                    </a:moveTo>
                    <a:cubicBezTo>
                      <a:pt x="100" y="0"/>
                      <a:pt x="1" y="99"/>
                      <a:pt x="1" y="218"/>
                    </a:cubicBezTo>
                    <a:cubicBezTo>
                      <a:pt x="1" y="338"/>
                      <a:pt x="100" y="433"/>
                      <a:pt x="219" y="433"/>
                    </a:cubicBezTo>
                    <a:cubicBezTo>
                      <a:pt x="339" y="433"/>
                      <a:pt x="433" y="338"/>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5"/>
              <p:cNvSpPr/>
              <p:nvPr/>
            </p:nvSpPr>
            <p:spPr>
              <a:xfrm>
                <a:off x="2132550" y="4481350"/>
                <a:ext cx="10850" cy="10850"/>
              </a:xfrm>
              <a:custGeom>
                <a:avLst/>
                <a:gdLst/>
                <a:ahLst/>
                <a:cxnLst/>
                <a:rect l="l" t="t" r="r" b="b"/>
                <a:pathLst>
                  <a:path w="434" h="434" extrusionOk="0">
                    <a:moveTo>
                      <a:pt x="215" y="1"/>
                    </a:moveTo>
                    <a:cubicBezTo>
                      <a:pt x="96" y="1"/>
                      <a:pt x="1" y="96"/>
                      <a:pt x="1" y="215"/>
                    </a:cubicBezTo>
                    <a:cubicBezTo>
                      <a:pt x="1"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5"/>
              <p:cNvSpPr/>
              <p:nvPr/>
            </p:nvSpPr>
            <p:spPr>
              <a:xfrm>
                <a:off x="2132550" y="4517375"/>
                <a:ext cx="10850" cy="10850"/>
              </a:xfrm>
              <a:custGeom>
                <a:avLst/>
                <a:gdLst/>
                <a:ahLst/>
                <a:cxnLst/>
                <a:rect l="l" t="t" r="r" b="b"/>
                <a:pathLst>
                  <a:path w="434" h="434" extrusionOk="0">
                    <a:moveTo>
                      <a:pt x="215" y="0"/>
                    </a:moveTo>
                    <a:cubicBezTo>
                      <a:pt x="96" y="0"/>
                      <a:pt x="1" y="96"/>
                      <a:pt x="1" y="215"/>
                    </a:cubicBezTo>
                    <a:cubicBezTo>
                      <a:pt x="1" y="335"/>
                      <a:pt x="96"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5"/>
              <p:cNvSpPr/>
              <p:nvPr/>
            </p:nvSpPr>
            <p:spPr>
              <a:xfrm>
                <a:off x="2114475" y="453535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9" y="433"/>
                      <a:pt x="433" y="337"/>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5"/>
              <p:cNvSpPr/>
              <p:nvPr/>
            </p:nvSpPr>
            <p:spPr>
              <a:xfrm>
                <a:off x="2132550" y="4553400"/>
                <a:ext cx="10850" cy="10850"/>
              </a:xfrm>
              <a:custGeom>
                <a:avLst/>
                <a:gdLst/>
                <a:ahLst/>
                <a:cxnLst/>
                <a:rect l="l" t="t" r="r" b="b"/>
                <a:pathLst>
                  <a:path w="434" h="434" extrusionOk="0">
                    <a:moveTo>
                      <a:pt x="215" y="1"/>
                    </a:moveTo>
                    <a:cubicBezTo>
                      <a:pt x="96" y="1"/>
                      <a:pt x="1" y="96"/>
                      <a:pt x="1" y="215"/>
                    </a:cubicBezTo>
                    <a:cubicBezTo>
                      <a:pt x="1"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5"/>
              <p:cNvSpPr/>
              <p:nvPr/>
            </p:nvSpPr>
            <p:spPr>
              <a:xfrm>
                <a:off x="2114475" y="4571375"/>
                <a:ext cx="10850" cy="10825"/>
              </a:xfrm>
              <a:custGeom>
                <a:avLst/>
                <a:gdLst/>
                <a:ahLst/>
                <a:cxnLst/>
                <a:rect l="l" t="t" r="r" b="b"/>
                <a:pathLst>
                  <a:path w="434" h="433" extrusionOk="0">
                    <a:moveTo>
                      <a:pt x="219" y="0"/>
                    </a:moveTo>
                    <a:cubicBezTo>
                      <a:pt x="100" y="0"/>
                      <a:pt x="1" y="99"/>
                      <a:pt x="1" y="219"/>
                    </a:cubicBezTo>
                    <a:cubicBezTo>
                      <a:pt x="1" y="338"/>
                      <a:pt x="100" y="433"/>
                      <a:pt x="219" y="433"/>
                    </a:cubicBezTo>
                    <a:cubicBezTo>
                      <a:pt x="339" y="433"/>
                      <a:pt x="433" y="338"/>
                      <a:pt x="433" y="219"/>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2132550" y="4589425"/>
                <a:ext cx="10850" cy="10850"/>
              </a:xfrm>
              <a:custGeom>
                <a:avLst/>
                <a:gdLst/>
                <a:ahLst/>
                <a:cxnLst/>
                <a:rect l="l" t="t" r="r" b="b"/>
                <a:pathLst>
                  <a:path w="434" h="434" extrusionOk="0">
                    <a:moveTo>
                      <a:pt x="215" y="0"/>
                    </a:moveTo>
                    <a:cubicBezTo>
                      <a:pt x="96" y="0"/>
                      <a:pt x="1" y="96"/>
                      <a:pt x="1" y="215"/>
                    </a:cubicBezTo>
                    <a:cubicBezTo>
                      <a:pt x="1" y="335"/>
                      <a:pt x="96" y="434"/>
                      <a:pt x="215" y="434"/>
                    </a:cubicBezTo>
                    <a:cubicBezTo>
                      <a:pt x="334" y="434"/>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5"/>
              <p:cNvSpPr/>
              <p:nvPr/>
            </p:nvSpPr>
            <p:spPr>
              <a:xfrm>
                <a:off x="2114475" y="4607400"/>
                <a:ext cx="10850" cy="10850"/>
              </a:xfrm>
              <a:custGeom>
                <a:avLst/>
                <a:gdLst/>
                <a:ahLst/>
                <a:cxnLst/>
                <a:rect l="l" t="t" r="r" b="b"/>
                <a:pathLst>
                  <a:path w="434" h="434" extrusionOk="0">
                    <a:moveTo>
                      <a:pt x="219" y="1"/>
                    </a:moveTo>
                    <a:cubicBezTo>
                      <a:pt x="100" y="1"/>
                      <a:pt x="1" y="99"/>
                      <a:pt x="1" y="218"/>
                    </a:cubicBezTo>
                    <a:cubicBezTo>
                      <a:pt x="1" y="338"/>
                      <a:pt x="100" y="433"/>
                      <a:pt x="219" y="433"/>
                    </a:cubicBezTo>
                    <a:cubicBezTo>
                      <a:pt x="339" y="433"/>
                      <a:pt x="433" y="338"/>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5"/>
              <p:cNvSpPr/>
              <p:nvPr/>
            </p:nvSpPr>
            <p:spPr>
              <a:xfrm>
                <a:off x="2114475" y="4643500"/>
                <a:ext cx="10850" cy="10750"/>
              </a:xfrm>
              <a:custGeom>
                <a:avLst/>
                <a:gdLst/>
                <a:ahLst/>
                <a:cxnLst/>
                <a:rect l="l" t="t" r="r" b="b"/>
                <a:pathLst>
                  <a:path w="434" h="430" extrusionOk="0">
                    <a:moveTo>
                      <a:pt x="219" y="1"/>
                    </a:moveTo>
                    <a:cubicBezTo>
                      <a:pt x="100" y="1"/>
                      <a:pt x="1" y="96"/>
                      <a:pt x="1" y="216"/>
                    </a:cubicBezTo>
                    <a:cubicBezTo>
                      <a:pt x="1" y="335"/>
                      <a:pt x="100" y="430"/>
                      <a:pt x="219" y="430"/>
                    </a:cubicBezTo>
                    <a:cubicBezTo>
                      <a:pt x="339" y="430"/>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5"/>
              <p:cNvSpPr/>
              <p:nvPr/>
            </p:nvSpPr>
            <p:spPr>
              <a:xfrm>
                <a:off x="2132550" y="4625450"/>
                <a:ext cx="10850" cy="10850"/>
              </a:xfrm>
              <a:custGeom>
                <a:avLst/>
                <a:gdLst/>
                <a:ahLst/>
                <a:cxnLst/>
                <a:rect l="l" t="t" r="r" b="b"/>
                <a:pathLst>
                  <a:path w="434" h="434" extrusionOk="0">
                    <a:moveTo>
                      <a:pt x="215" y="1"/>
                    </a:moveTo>
                    <a:cubicBezTo>
                      <a:pt x="96" y="1"/>
                      <a:pt x="1" y="96"/>
                      <a:pt x="1" y="215"/>
                    </a:cubicBezTo>
                    <a:cubicBezTo>
                      <a:pt x="1" y="338"/>
                      <a:pt x="96" y="433"/>
                      <a:pt x="215" y="433"/>
                    </a:cubicBezTo>
                    <a:cubicBezTo>
                      <a:pt x="334" y="433"/>
                      <a:pt x="433" y="338"/>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5"/>
              <p:cNvSpPr/>
              <p:nvPr/>
            </p:nvSpPr>
            <p:spPr>
              <a:xfrm>
                <a:off x="2132550" y="4661475"/>
                <a:ext cx="10850" cy="10850"/>
              </a:xfrm>
              <a:custGeom>
                <a:avLst/>
                <a:gdLst/>
                <a:ahLst/>
                <a:cxnLst/>
                <a:rect l="l" t="t" r="r" b="b"/>
                <a:pathLst>
                  <a:path w="434" h="434" extrusionOk="0">
                    <a:moveTo>
                      <a:pt x="215" y="0"/>
                    </a:moveTo>
                    <a:cubicBezTo>
                      <a:pt x="96" y="0"/>
                      <a:pt x="1" y="96"/>
                      <a:pt x="1" y="219"/>
                    </a:cubicBezTo>
                    <a:cubicBezTo>
                      <a:pt x="1" y="338"/>
                      <a:pt x="96" y="434"/>
                      <a:pt x="215" y="434"/>
                    </a:cubicBezTo>
                    <a:cubicBezTo>
                      <a:pt x="334" y="434"/>
                      <a:pt x="433" y="338"/>
                      <a:pt x="433" y="219"/>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5"/>
              <p:cNvSpPr/>
              <p:nvPr/>
            </p:nvSpPr>
            <p:spPr>
              <a:xfrm>
                <a:off x="2114475" y="4679550"/>
                <a:ext cx="10850" cy="10825"/>
              </a:xfrm>
              <a:custGeom>
                <a:avLst/>
                <a:gdLst/>
                <a:ahLst/>
                <a:cxnLst/>
                <a:rect l="l" t="t" r="r" b="b"/>
                <a:pathLst>
                  <a:path w="434" h="433" extrusionOk="0">
                    <a:moveTo>
                      <a:pt x="219" y="0"/>
                    </a:moveTo>
                    <a:cubicBezTo>
                      <a:pt x="100" y="0"/>
                      <a:pt x="1" y="95"/>
                      <a:pt x="1" y="214"/>
                    </a:cubicBezTo>
                    <a:cubicBezTo>
                      <a:pt x="1" y="334"/>
                      <a:pt x="100" y="433"/>
                      <a:pt x="219" y="433"/>
                    </a:cubicBezTo>
                    <a:cubicBezTo>
                      <a:pt x="339" y="433"/>
                      <a:pt x="433" y="334"/>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a:off x="2114475" y="4715550"/>
                <a:ext cx="10850" cy="10850"/>
              </a:xfrm>
              <a:custGeom>
                <a:avLst/>
                <a:gdLst/>
                <a:ahLst/>
                <a:cxnLst/>
                <a:rect l="l" t="t" r="r" b="b"/>
                <a:pathLst>
                  <a:path w="434" h="434" extrusionOk="0">
                    <a:moveTo>
                      <a:pt x="219" y="1"/>
                    </a:moveTo>
                    <a:cubicBezTo>
                      <a:pt x="100" y="1"/>
                      <a:pt x="1" y="96"/>
                      <a:pt x="1" y="216"/>
                    </a:cubicBezTo>
                    <a:cubicBezTo>
                      <a:pt x="1" y="335"/>
                      <a:pt x="100" y="433"/>
                      <a:pt x="219" y="433"/>
                    </a:cubicBezTo>
                    <a:cubicBezTo>
                      <a:pt x="339" y="433"/>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a:off x="2132550" y="4697500"/>
                <a:ext cx="10850" cy="10850"/>
              </a:xfrm>
              <a:custGeom>
                <a:avLst/>
                <a:gdLst/>
                <a:ahLst/>
                <a:cxnLst/>
                <a:rect l="l" t="t" r="r" b="b"/>
                <a:pathLst>
                  <a:path w="434" h="434" extrusionOk="0">
                    <a:moveTo>
                      <a:pt x="215" y="1"/>
                    </a:moveTo>
                    <a:cubicBezTo>
                      <a:pt x="96" y="1"/>
                      <a:pt x="1" y="100"/>
                      <a:pt x="1" y="219"/>
                    </a:cubicBezTo>
                    <a:cubicBezTo>
                      <a:pt x="1" y="338"/>
                      <a:pt x="96" y="433"/>
                      <a:pt x="215" y="433"/>
                    </a:cubicBezTo>
                    <a:cubicBezTo>
                      <a:pt x="334" y="433"/>
                      <a:pt x="433" y="338"/>
                      <a:pt x="433" y="219"/>
                    </a:cubicBezTo>
                    <a:cubicBezTo>
                      <a:pt x="433" y="100"/>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a:off x="2114475" y="4751600"/>
                <a:ext cx="10850" cy="10825"/>
              </a:xfrm>
              <a:custGeom>
                <a:avLst/>
                <a:gdLst/>
                <a:ahLst/>
                <a:cxnLst/>
                <a:rect l="l" t="t" r="r" b="b"/>
                <a:pathLst>
                  <a:path w="434" h="433" extrusionOk="0">
                    <a:moveTo>
                      <a:pt x="219" y="0"/>
                    </a:moveTo>
                    <a:cubicBezTo>
                      <a:pt x="100" y="0"/>
                      <a:pt x="1" y="95"/>
                      <a:pt x="1" y="214"/>
                    </a:cubicBezTo>
                    <a:cubicBezTo>
                      <a:pt x="1" y="334"/>
                      <a:pt x="100" y="433"/>
                      <a:pt x="219" y="433"/>
                    </a:cubicBezTo>
                    <a:cubicBezTo>
                      <a:pt x="339" y="433"/>
                      <a:pt x="433" y="334"/>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a:off x="2132550" y="4733525"/>
                <a:ext cx="8725" cy="10850"/>
              </a:xfrm>
              <a:custGeom>
                <a:avLst/>
                <a:gdLst/>
                <a:ahLst/>
                <a:cxnLst/>
                <a:rect l="l" t="t" r="r" b="b"/>
                <a:pathLst>
                  <a:path w="349" h="434" extrusionOk="0">
                    <a:moveTo>
                      <a:pt x="215" y="0"/>
                    </a:moveTo>
                    <a:cubicBezTo>
                      <a:pt x="96" y="0"/>
                      <a:pt x="1" y="99"/>
                      <a:pt x="1" y="219"/>
                    </a:cubicBezTo>
                    <a:cubicBezTo>
                      <a:pt x="1" y="338"/>
                      <a:pt x="96" y="434"/>
                      <a:pt x="215" y="434"/>
                    </a:cubicBezTo>
                    <a:cubicBezTo>
                      <a:pt x="239" y="434"/>
                      <a:pt x="259" y="426"/>
                      <a:pt x="280" y="420"/>
                    </a:cubicBezTo>
                    <a:cubicBezTo>
                      <a:pt x="290" y="355"/>
                      <a:pt x="297" y="287"/>
                      <a:pt x="311" y="219"/>
                    </a:cubicBezTo>
                    <a:cubicBezTo>
                      <a:pt x="311" y="209"/>
                      <a:pt x="314" y="198"/>
                      <a:pt x="314" y="192"/>
                    </a:cubicBezTo>
                    <a:cubicBezTo>
                      <a:pt x="324" y="143"/>
                      <a:pt x="338" y="96"/>
                      <a:pt x="348" y="49"/>
                    </a:cubicBezTo>
                    <a:cubicBezTo>
                      <a:pt x="311" y="21"/>
                      <a:pt x="266"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a:off x="2114475" y="4787600"/>
                <a:ext cx="10850" cy="10850"/>
              </a:xfrm>
              <a:custGeom>
                <a:avLst/>
                <a:gdLst/>
                <a:ahLst/>
                <a:cxnLst/>
                <a:rect l="l" t="t" r="r" b="b"/>
                <a:pathLst>
                  <a:path w="434" h="434" extrusionOk="0">
                    <a:moveTo>
                      <a:pt x="219" y="1"/>
                    </a:moveTo>
                    <a:cubicBezTo>
                      <a:pt x="100" y="1"/>
                      <a:pt x="1" y="96"/>
                      <a:pt x="1" y="216"/>
                    </a:cubicBezTo>
                    <a:cubicBezTo>
                      <a:pt x="1" y="335"/>
                      <a:pt x="100" y="433"/>
                      <a:pt x="219" y="433"/>
                    </a:cubicBezTo>
                    <a:cubicBezTo>
                      <a:pt x="339" y="433"/>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a:off x="2132550" y="4769725"/>
                <a:ext cx="5050" cy="10600"/>
              </a:xfrm>
              <a:custGeom>
                <a:avLst/>
                <a:gdLst/>
                <a:ahLst/>
                <a:cxnLst/>
                <a:rect l="l" t="t" r="r" b="b"/>
                <a:pathLst>
                  <a:path w="202" h="424" extrusionOk="0">
                    <a:moveTo>
                      <a:pt x="198" y="0"/>
                    </a:moveTo>
                    <a:lnTo>
                      <a:pt x="198" y="0"/>
                    </a:lnTo>
                    <a:cubicBezTo>
                      <a:pt x="86" y="11"/>
                      <a:pt x="1" y="99"/>
                      <a:pt x="1" y="212"/>
                    </a:cubicBezTo>
                    <a:cubicBezTo>
                      <a:pt x="1" y="324"/>
                      <a:pt x="89" y="416"/>
                      <a:pt x="201" y="423"/>
                    </a:cubicBezTo>
                    <a:cubicBezTo>
                      <a:pt x="198" y="355"/>
                      <a:pt x="194" y="283"/>
                      <a:pt x="194" y="212"/>
                    </a:cubicBezTo>
                    <a:cubicBezTo>
                      <a:pt x="194" y="140"/>
                      <a:pt x="194" y="69"/>
                      <a:pt x="1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a:off x="2132550" y="4805575"/>
                <a:ext cx="8300" cy="10850"/>
              </a:xfrm>
              <a:custGeom>
                <a:avLst/>
                <a:gdLst/>
                <a:ahLst/>
                <a:cxnLst/>
                <a:rect l="l" t="t" r="r" b="b"/>
                <a:pathLst>
                  <a:path w="332" h="434" extrusionOk="0">
                    <a:moveTo>
                      <a:pt x="215" y="0"/>
                    </a:moveTo>
                    <a:cubicBezTo>
                      <a:pt x="96" y="0"/>
                      <a:pt x="1" y="99"/>
                      <a:pt x="1" y="219"/>
                    </a:cubicBezTo>
                    <a:cubicBezTo>
                      <a:pt x="1" y="338"/>
                      <a:pt x="96" y="434"/>
                      <a:pt x="215" y="434"/>
                    </a:cubicBezTo>
                    <a:cubicBezTo>
                      <a:pt x="259" y="434"/>
                      <a:pt x="297" y="420"/>
                      <a:pt x="331" y="396"/>
                    </a:cubicBezTo>
                    <a:cubicBezTo>
                      <a:pt x="320" y="338"/>
                      <a:pt x="314" y="277"/>
                      <a:pt x="303" y="219"/>
                    </a:cubicBezTo>
                    <a:cubicBezTo>
                      <a:pt x="297" y="151"/>
                      <a:pt x="290" y="82"/>
                      <a:pt x="283" y="14"/>
                    </a:cubicBezTo>
                    <a:cubicBezTo>
                      <a:pt x="259" y="8"/>
                      <a:pt x="239"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a:off x="2114475" y="4823650"/>
                <a:ext cx="10850" cy="10825"/>
              </a:xfrm>
              <a:custGeom>
                <a:avLst/>
                <a:gdLst/>
                <a:ahLst/>
                <a:cxnLst/>
                <a:rect l="l" t="t" r="r" b="b"/>
                <a:pathLst>
                  <a:path w="434" h="433" extrusionOk="0">
                    <a:moveTo>
                      <a:pt x="219" y="0"/>
                    </a:moveTo>
                    <a:cubicBezTo>
                      <a:pt x="100" y="0"/>
                      <a:pt x="1" y="95"/>
                      <a:pt x="1" y="214"/>
                    </a:cubicBezTo>
                    <a:cubicBezTo>
                      <a:pt x="1" y="337"/>
                      <a:pt x="100" y="433"/>
                      <a:pt x="219" y="433"/>
                    </a:cubicBezTo>
                    <a:cubicBezTo>
                      <a:pt x="339" y="433"/>
                      <a:pt x="433" y="337"/>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a:off x="2132550" y="4841700"/>
                <a:ext cx="10850" cy="10750"/>
              </a:xfrm>
              <a:custGeom>
                <a:avLst/>
                <a:gdLst/>
                <a:ahLst/>
                <a:cxnLst/>
                <a:rect l="l" t="t" r="r" b="b"/>
                <a:pathLst>
                  <a:path w="434" h="430" extrusionOk="0">
                    <a:moveTo>
                      <a:pt x="215" y="0"/>
                    </a:moveTo>
                    <a:cubicBezTo>
                      <a:pt x="96" y="0"/>
                      <a:pt x="1" y="96"/>
                      <a:pt x="1" y="215"/>
                    </a:cubicBezTo>
                    <a:cubicBezTo>
                      <a:pt x="1" y="334"/>
                      <a:pt x="96"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a:off x="2114475" y="4859650"/>
                <a:ext cx="10850" cy="10850"/>
              </a:xfrm>
              <a:custGeom>
                <a:avLst/>
                <a:gdLst/>
                <a:ahLst/>
                <a:cxnLst/>
                <a:rect l="l" t="t" r="r" b="b"/>
                <a:pathLst>
                  <a:path w="434" h="434" extrusionOk="0">
                    <a:moveTo>
                      <a:pt x="219" y="1"/>
                    </a:moveTo>
                    <a:cubicBezTo>
                      <a:pt x="100" y="1"/>
                      <a:pt x="1" y="96"/>
                      <a:pt x="1" y="219"/>
                    </a:cubicBezTo>
                    <a:cubicBezTo>
                      <a:pt x="1" y="338"/>
                      <a:pt x="100" y="433"/>
                      <a:pt x="219" y="433"/>
                    </a:cubicBezTo>
                    <a:cubicBezTo>
                      <a:pt x="339" y="433"/>
                      <a:pt x="433" y="338"/>
                      <a:pt x="433" y="219"/>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a:off x="2114475" y="4895700"/>
                <a:ext cx="10850" cy="10825"/>
              </a:xfrm>
              <a:custGeom>
                <a:avLst/>
                <a:gdLst/>
                <a:ahLst/>
                <a:cxnLst/>
                <a:rect l="l" t="t" r="r" b="b"/>
                <a:pathLst>
                  <a:path w="434" h="433" extrusionOk="0">
                    <a:moveTo>
                      <a:pt x="219" y="0"/>
                    </a:moveTo>
                    <a:cubicBezTo>
                      <a:pt x="100" y="0"/>
                      <a:pt x="1" y="99"/>
                      <a:pt x="1" y="218"/>
                    </a:cubicBezTo>
                    <a:cubicBezTo>
                      <a:pt x="1" y="337"/>
                      <a:pt x="100" y="433"/>
                      <a:pt x="219" y="433"/>
                    </a:cubicBezTo>
                    <a:cubicBezTo>
                      <a:pt x="339" y="433"/>
                      <a:pt x="433" y="337"/>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a:off x="2132550" y="4877725"/>
                <a:ext cx="10850" cy="10850"/>
              </a:xfrm>
              <a:custGeom>
                <a:avLst/>
                <a:gdLst/>
                <a:ahLst/>
                <a:cxnLst/>
                <a:rect l="l" t="t" r="r" b="b"/>
                <a:pathLst>
                  <a:path w="434" h="434" extrusionOk="0">
                    <a:moveTo>
                      <a:pt x="215" y="1"/>
                    </a:moveTo>
                    <a:cubicBezTo>
                      <a:pt x="96" y="1"/>
                      <a:pt x="1" y="95"/>
                      <a:pt x="1" y="215"/>
                    </a:cubicBezTo>
                    <a:cubicBezTo>
                      <a:pt x="1" y="334"/>
                      <a:pt x="96"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5"/>
              <p:cNvSpPr/>
              <p:nvPr/>
            </p:nvSpPr>
            <p:spPr>
              <a:xfrm>
                <a:off x="2114475" y="4931700"/>
                <a:ext cx="10850" cy="10850"/>
              </a:xfrm>
              <a:custGeom>
                <a:avLst/>
                <a:gdLst/>
                <a:ahLst/>
                <a:cxnLst/>
                <a:rect l="l" t="t" r="r" b="b"/>
                <a:pathLst>
                  <a:path w="434" h="434" extrusionOk="0">
                    <a:moveTo>
                      <a:pt x="219" y="1"/>
                    </a:moveTo>
                    <a:cubicBezTo>
                      <a:pt x="100" y="1"/>
                      <a:pt x="1" y="100"/>
                      <a:pt x="1" y="219"/>
                    </a:cubicBezTo>
                    <a:cubicBezTo>
                      <a:pt x="1" y="339"/>
                      <a:pt x="100" y="433"/>
                      <a:pt x="219" y="433"/>
                    </a:cubicBezTo>
                    <a:cubicBezTo>
                      <a:pt x="339" y="433"/>
                      <a:pt x="433" y="339"/>
                      <a:pt x="433" y="219"/>
                    </a:cubicBezTo>
                    <a:cubicBezTo>
                      <a:pt x="433" y="100"/>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a:off x="2132550" y="4913750"/>
                <a:ext cx="10850" cy="10825"/>
              </a:xfrm>
              <a:custGeom>
                <a:avLst/>
                <a:gdLst/>
                <a:ahLst/>
                <a:cxnLst/>
                <a:rect l="l" t="t" r="r" b="b"/>
                <a:pathLst>
                  <a:path w="434" h="433" extrusionOk="0">
                    <a:moveTo>
                      <a:pt x="215" y="0"/>
                    </a:moveTo>
                    <a:cubicBezTo>
                      <a:pt x="96" y="0"/>
                      <a:pt x="1" y="96"/>
                      <a:pt x="1" y="215"/>
                    </a:cubicBezTo>
                    <a:cubicBezTo>
                      <a:pt x="1" y="334"/>
                      <a:pt x="96" y="433"/>
                      <a:pt x="215" y="433"/>
                    </a:cubicBezTo>
                    <a:cubicBezTo>
                      <a:pt x="334" y="433"/>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5"/>
              <p:cNvSpPr/>
              <p:nvPr/>
            </p:nvSpPr>
            <p:spPr>
              <a:xfrm>
                <a:off x="2114475" y="4967750"/>
                <a:ext cx="10850" cy="10825"/>
              </a:xfrm>
              <a:custGeom>
                <a:avLst/>
                <a:gdLst/>
                <a:ahLst/>
                <a:cxnLst/>
                <a:rect l="l" t="t" r="r" b="b"/>
                <a:pathLst>
                  <a:path w="434" h="433" extrusionOk="0">
                    <a:moveTo>
                      <a:pt x="219" y="0"/>
                    </a:moveTo>
                    <a:cubicBezTo>
                      <a:pt x="100" y="0"/>
                      <a:pt x="1" y="99"/>
                      <a:pt x="1" y="218"/>
                    </a:cubicBezTo>
                    <a:cubicBezTo>
                      <a:pt x="1" y="337"/>
                      <a:pt x="100" y="433"/>
                      <a:pt x="219" y="433"/>
                    </a:cubicBezTo>
                    <a:cubicBezTo>
                      <a:pt x="339" y="433"/>
                      <a:pt x="433" y="337"/>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5"/>
              <p:cNvSpPr/>
              <p:nvPr/>
            </p:nvSpPr>
            <p:spPr>
              <a:xfrm>
                <a:off x="2132550" y="4949775"/>
                <a:ext cx="10850" cy="10850"/>
              </a:xfrm>
              <a:custGeom>
                <a:avLst/>
                <a:gdLst/>
                <a:ahLst/>
                <a:cxnLst/>
                <a:rect l="l" t="t" r="r" b="b"/>
                <a:pathLst>
                  <a:path w="434" h="434" extrusionOk="0">
                    <a:moveTo>
                      <a:pt x="215" y="1"/>
                    </a:moveTo>
                    <a:cubicBezTo>
                      <a:pt x="96" y="1"/>
                      <a:pt x="1" y="95"/>
                      <a:pt x="1" y="215"/>
                    </a:cubicBezTo>
                    <a:cubicBezTo>
                      <a:pt x="1" y="334"/>
                      <a:pt x="96"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2132550" y="4985800"/>
                <a:ext cx="9400" cy="10750"/>
              </a:xfrm>
              <a:custGeom>
                <a:avLst/>
                <a:gdLst/>
                <a:ahLst/>
                <a:cxnLst/>
                <a:rect l="l" t="t" r="r" b="b"/>
                <a:pathLst>
                  <a:path w="376" h="430" extrusionOk="0">
                    <a:moveTo>
                      <a:pt x="215" y="0"/>
                    </a:moveTo>
                    <a:cubicBezTo>
                      <a:pt x="96" y="0"/>
                      <a:pt x="1" y="96"/>
                      <a:pt x="1" y="215"/>
                    </a:cubicBezTo>
                    <a:cubicBezTo>
                      <a:pt x="1" y="327"/>
                      <a:pt x="86" y="420"/>
                      <a:pt x="198" y="430"/>
                    </a:cubicBezTo>
                    <a:cubicBezTo>
                      <a:pt x="205" y="416"/>
                      <a:pt x="212" y="406"/>
                      <a:pt x="215" y="395"/>
                    </a:cubicBezTo>
                    <a:cubicBezTo>
                      <a:pt x="249" y="334"/>
                      <a:pt x="283" y="277"/>
                      <a:pt x="314" y="215"/>
                    </a:cubicBezTo>
                    <a:cubicBezTo>
                      <a:pt x="338" y="170"/>
                      <a:pt x="355" y="120"/>
                      <a:pt x="375" y="72"/>
                    </a:cubicBezTo>
                    <a:cubicBezTo>
                      <a:pt x="338" y="27"/>
                      <a:pt x="280"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a:off x="2114475" y="5003750"/>
                <a:ext cx="10850" cy="10850"/>
              </a:xfrm>
              <a:custGeom>
                <a:avLst/>
                <a:gdLst/>
                <a:ahLst/>
                <a:cxnLst/>
                <a:rect l="l" t="t" r="r" b="b"/>
                <a:pathLst>
                  <a:path w="434" h="434" extrusionOk="0">
                    <a:moveTo>
                      <a:pt x="219" y="1"/>
                    </a:moveTo>
                    <a:cubicBezTo>
                      <a:pt x="100" y="1"/>
                      <a:pt x="1" y="100"/>
                      <a:pt x="1" y="219"/>
                    </a:cubicBezTo>
                    <a:cubicBezTo>
                      <a:pt x="1" y="339"/>
                      <a:pt x="100" y="433"/>
                      <a:pt x="219" y="433"/>
                    </a:cubicBezTo>
                    <a:cubicBezTo>
                      <a:pt x="339" y="433"/>
                      <a:pt x="433" y="339"/>
                      <a:pt x="433" y="219"/>
                    </a:cubicBezTo>
                    <a:cubicBezTo>
                      <a:pt x="433" y="100"/>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5"/>
              <p:cNvSpPr/>
              <p:nvPr/>
            </p:nvSpPr>
            <p:spPr>
              <a:xfrm>
                <a:off x="2078900" y="4434675"/>
                <a:ext cx="9900" cy="3425"/>
              </a:xfrm>
              <a:custGeom>
                <a:avLst/>
                <a:gdLst/>
                <a:ahLst/>
                <a:cxnLst/>
                <a:rect l="l" t="t" r="r" b="b"/>
                <a:pathLst>
                  <a:path w="396" h="137" extrusionOk="0">
                    <a:moveTo>
                      <a:pt x="0" y="1"/>
                    </a:moveTo>
                    <a:lnTo>
                      <a:pt x="0" y="1"/>
                    </a:lnTo>
                    <a:cubicBezTo>
                      <a:pt x="34" y="79"/>
                      <a:pt x="109" y="137"/>
                      <a:pt x="201" y="137"/>
                    </a:cubicBezTo>
                    <a:cubicBezTo>
                      <a:pt x="287" y="137"/>
                      <a:pt x="358" y="86"/>
                      <a:pt x="395" y="14"/>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a:off x="2078475" y="4463300"/>
                <a:ext cx="10825" cy="10850"/>
              </a:xfrm>
              <a:custGeom>
                <a:avLst/>
                <a:gdLst/>
                <a:ahLst/>
                <a:cxnLst/>
                <a:rect l="l" t="t" r="r" b="b"/>
                <a:pathLst>
                  <a:path w="433" h="434" extrusionOk="0">
                    <a:moveTo>
                      <a:pt x="218" y="1"/>
                    </a:moveTo>
                    <a:cubicBezTo>
                      <a:pt x="99" y="1"/>
                      <a:pt x="0" y="99"/>
                      <a:pt x="0" y="218"/>
                    </a:cubicBezTo>
                    <a:cubicBezTo>
                      <a:pt x="0" y="337"/>
                      <a:pt x="99" y="433"/>
                      <a:pt x="218" y="433"/>
                    </a:cubicBezTo>
                    <a:cubicBezTo>
                      <a:pt x="337" y="433"/>
                      <a:pt x="433" y="337"/>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a:off x="2096525" y="4445325"/>
                <a:ext cx="10825" cy="10750"/>
              </a:xfrm>
              <a:custGeom>
                <a:avLst/>
                <a:gdLst/>
                <a:ahLst/>
                <a:cxnLst/>
                <a:rect l="l" t="t" r="r" b="b"/>
                <a:pathLst>
                  <a:path w="433" h="430" extrusionOk="0">
                    <a:moveTo>
                      <a:pt x="215" y="0"/>
                    </a:moveTo>
                    <a:cubicBezTo>
                      <a:pt x="96" y="0"/>
                      <a:pt x="0" y="96"/>
                      <a:pt x="0" y="215"/>
                    </a:cubicBezTo>
                    <a:cubicBezTo>
                      <a:pt x="0" y="334"/>
                      <a:pt x="96"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a:off x="2078475" y="4499325"/>
                <a:ext cx="10825" cy="10825"/>
              </a:xfrm>
              <a:custGeom>
                <a:avLst/>
                <a:gdLst/>
                <a:ahLst/>
                <a:cxnLst/>
                <a:rect l="l" t="t" r="r" b="b"/>
                <a:pathLst>
                  <a:path w="433" h="433" extrusionOk="0">
                    <a:moveTo>
                      <a:pt x="218" y="0"/>
                    </a:moveTo>
                    <a:cubicBezTo>
                      <a:pt x="99" y="0"/>
                      <a:pt x="0" y="99"/>
                      <a:pt x="0" y="218"/>
                    </a:cubicBezTo>
                    <a:cubicBezTo>
                      <a:pt x="0" y="338"/>
                      <a:pt x="99" y="433"/>
                      <a:pt x="218" y="433"/>
                    </a:cubicBezTo>
                    <a:cubicBezTo>
                      <a:pt x="337" y="433"/>
                      <a:pt x="433" y="338"/>
                      <a:pt x="433" y="218"/>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2096525" y="4481350"/>
                <a:ext cx="10825" cy="10850"/>
              </a:xfrm>
              <a:custGeom>
                <a:avLst/>
                <a:gdLst/>
                <a:ahLst/>
                <a:cxnLst/>
                <a:rect l="l" t="t" r="r" b="b"/>
                <a:pathLst>
                  <a:path w="433" h="434" extrusionOk="0">
                    <a:moveTo>
                      <a:pt x="215" y="1"/>
                    </a:moveTo>
                    <a:cubicBezTo>
                      <a:pt x="96" y="1"/>
                      <a:pt x="0" y="96"/>
                      <a:pt x="0" y="215"/>
                    </a:cubicBezTo>
                    <a:cubicBezTo>
                      <a:pt x="0"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a:off x="2096525" y="4517375"/>
                <a:ext cx="10825" cy="10850"/>
              </a:xfrm>
              <a:custGeom>
                <a:avLst/>
                <a:gdLst/>
                <a:ahLst/>
                <a:cxnLst/>
                <a:rect l="l" t="t" r="r" b="b"/>
                <a:pathLst>
                  <a:path w="433" h="434" extrusionOk="0">
                    <a:moveTo>
                      <a:pt x="215" y="0"/>
                    </a:moveTo>
                    <a:cubicBezTo>
                      <a:pt x="96" y="0"/>
                      <a:pt x="0" y="96"/>
                      <a:pt x="0" y="215"/>
                    </a:cubicBezTo>
                    <a:cubicBezTo>
                      <a:pt x="0" y="335"/>
                      <a:pt x="96"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a:off x="2078475" y="4535350"/>
                <a:ext cx="10825" cy="10850"/>
              </a:xfrm>
              <a:custGeom>
                <a:avLst/>
                <a:gdLst/>
                <a:ahLst/>
                <a:cxnLst/>
                <a:rect l="l" t="t" r="r" b="b"/>
                <a:pathLst>
                  <a:path w="433" h="434" extrusionOk="0">
                    <a:moveTo>
                      <a:pt x="218" y="1"/>
                    </a:moveTo>
                    <a:cubicBezTo>
                      <a:pt x="99" y="1"/>
                      <a:pt x="0" y="99"/>
                      <a:pt x="0" y="218"/>
                    </a:cubicBezTo>
                    <a:cubicBezTo>
                      <a:pt x="0" y="337"/>
                      <a:pt x="99" y="433"/>
                      <a:pt x="218" y="433"/>
                    </a:cubicBezTo>
                    <a:cubicBezTo>
                      <a:pt x="337" y="433"/>
                      <a:pt x="433" y="337"/>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a:off x="2078475" y="4571375"/>
                <a:ext cx="10825" cy="10825"/>
              </a:xfrm>
              <a:custGeom>
                <a:avLst/>
                <a:gdLst/>
                <a:ahLst/>
                <a:cxnLst/>
                <a:rect l="l" t="t" r="r" b="b"/>
                <a:pathLst>
                  <a:path w="433" h="433" extrusionOk="0">
                    <a:moveTo>
                      <a:pt x="218" y="0"/>
                    </a:moveTo>
                    <a:cubicBezTo>
                      <a:pt x="99" y="0"/>
                      <a:pt x="0" y="99"/>
                      <a:pt x="0" y="219"/>
                    </a:cubicBezTo>
                    <a:cubicBezTo>
                      <a:pt x="0" y="338"/>
                      <a:pt x="99" y="433"/>
                      <a:pt x="218" y="433"/>
                    </a:cubicBezTo>
                    <a:cubicBezTo>
                      <a:pt x="337" y="433"/>
                      <a:pt x="433" y="338"/>
                      <a:pt x="433" y="219"/>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a:off x="2096525" y="4553400"/>
                <a:ext cx="10825" cy="10850"/>
              </a:xfrm>
              <a:custGeom>
                <a:avLst/>
                <a:gdLst/>
                <a:ahLst/>
                <a:cxnLst/>
                <a:rect l="l" t="t" r="r" b="b"/>
                <a:pathLst>
                  <a:path w="433" h="434" extrusionOk="0">
                    <a:moveTo>
                      <a:pt x="215" y="1"/>
                    </a:moveTo>
                    <a:cubicBezTo>
                      <a:pt x="96" y="1"/>
                      <a:pt x="0" y="96"/>
                      <a:pt x="0" y="215"/>
                    </a:cubicBezTo>
                    <a:cubicBezTo>
                      <a:pt x="0"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a:off x="2078475" y="4607400"/>
                <a:ext cx="10825" cy="10850"/>
              </a:xfrm>
              <a:custGeom>
                <a:avLst/>
                <a:gdLst/>
                <a:ahLst/>
                <a:cxnLst/>
                <a:rect l="l" t="t" r="r" b="b"/>
                <a:pathLst>
                  <a:path w="433" h="434" extrusionOk="0">
                    <a:moveTo>
                      <a:pt x="218" y="1"/>
                    </a:moveTo>
                    <a:cubicBezTo>
                      <a:pt x="99" y="1"/>
                      <a:pt x="0" y="99"/>
                      <a:pt x="0" y="218"/>
                    </a:cubicBezTo>
                    <a:cubicBezTo>
                      <a:pt x="0" y="338"/>
                      <a:pt x="99" y="433"/>
                      <a:pt x="218" y="433"/>
                    </a:cubicBezTo>
                    <a:cubicBezTo>
                      <a:pt x="337" y="433"/>
                      <a:pt x="433" y="338"/>
                      <a:pt x="433" y="218"/>
                    </a:cubicBezTo>
                    <a:cubicBezTo>
                      <a:pt x="433" y="99"/>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5"/>
              <p:cNvSpPr/>
              <p:nvPr/>
            </p:nvSpPr>
            <p:spPr>
              <a:xfrm>
                <a:off x="2096525" y="4589425"/>
                <a:ext cx="10825" cy="10850"/>
              </a:xfrm>
              <a:custGeom>
                <a:avLst/>
                <a:gdLst/>
                <a:ahLst/>
                <a:cxnLst/>
                <a:rect l="l" t="t" r="r" b="b"/>
                <a:pathLst>
                  <a:path w="433" h="434" extrusionOk="0">
                    <a:moveTo>
                      <a:pt x="215" y="0"/>
                    </a:moveTo>
                    <a:cubicBezTo>
                      <a:pt x="96" y="0"/>
                      <a:pt x="0" y="96"/>
                      <a:pt x="0" y="215"/>
                    </a:cubicBezTo>
                    <a:cubicBezTo>
                      <a:pt x="0" y="335"/>
                      <a:pt x="96" y="434"/>
                      <a:pt x="215" y="434"/>
                    </a:cubicBezTo>
                    <a:cubicBezTo>
                      <a:pt x="334" y="434"/>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5"/>
              <p:cNvSpPr/>
              <p:nvPr/>
            </p:nvSpPr>
            <p:spPr>
              <a:xfrm>
                <a:off x="2096525" y="4625450"/>
                <a:ext cx="10825" cy="10850"/>
              </a:xfrm>
              <a:custGeom>
                <a:avLst/>
                <a:gdLst/>
                <a:ahLst/>
                <a:cxnLst/>
                <a:rect l="l" t="t" r="r" b="b"/>
                <a:pathLst>
                  <a:path w="433" h="434" extrusionOk="0">
                    <a:moveTo>
                      <a:pt x="215" y="1"/>
                    </a:moveTo>
                    <a:cubicBezTo>
                      <a:pt x="96" y="1"/>
                      <a:pt x="0" y="96"/>
                      <a:pt x="0" y="215"/>
                    </a:cubicBezTo>
                    <a:cubicBezTo>
                      <a:pt x="0" y="338"/>
                      <a:pt x="96" y="433"/>
                      <a:pt x="215" y="433"/>
                    </a:cubicBezTo>
                    <a:cubicBezTo>
                      <a:pt x="334" y="433"/>
                      <a:pt x="433" y="338"/>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2078475" y="4643500"/>
                <a:ext cx="10825" cy="10750"/>
              </a:xfrm>
              <a:custGeom>
                <a:avLst/>
                <a:gdLst/>
                <a:ahLst/>
                <a:cxnLst/>
                <a:rect l="l" t="t" r="r" b="b"/>
                <a:pathLst>
                  <a:path w="433" h="430" extrusionOk="0">
                    <a:moveTo>
                      <a:pt x="218" y="1"/>
                    </a:moveTo>
                    <a:cubicBezTo>
                      <a:pt x="99" y="1"/>
                      <a:pt x="0" y="96"/>
                      <a:pt x="0" y="216"/>
                    </a:cubicBezTo>
                    <a:cubicBezTo>
                      <a:pt x="0" y="335"/>
                      <a:pt x="99" y="430"/>
                      <a:pt x="218" y="430"/>
                    </a:cubicBezTo>
                    <a:cubicBezTo>
                      <a:pt x="337" y="430"/>
                      <a:pt x="433" y="335"/>
                      <a:pt x="433" y="216"/>
                    </a:cubicBezTo>
                    <a:cubicBezTo>
                      <a:pt x="433" y="96"/>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2078475" y="4679550"/>
                <a:ext cx="10825" cy="10825"/>
              </a:xfrm>
              <a:custGeom>
                <a:avLst/>
                <a:gdLst/>
                <a:ahLst/>
                <a:cxnLst/>
                <a:rect l="l" t="t" r="r" b="b"/>
                <a:pathLst>
                  <a:path w="433" h="433" extrusionOk="0">
                    <a:moveTo>
                      <a:pt x="218" y="0"/>
                    </a:moveTo>
                    <a:cubicBezTo>
                      <a:pt x="99" y="0"/>
                      <a:pt x="0" y="95"/>
                      <a:pt x="0" y="214"/>
                    </a:cubicBezTo>
                    <a:cubicBezTo>
                      <a:pt x="0" y="334"/>
                      <a:pt x="99" y="433"/>
                      <a:pt x="218" y="433"/>
                    </a:cubicBezTo>
                    <a:cubicBezTo>
                      <a:pt x="337" y="433"/>
                      <a:pt x="433" y="334"/>
                      <a:pt x="433" y="214"/>
                    </a:cubicBezTo>
                    <a:cubicBezTo>
                      <a:pt x="433" y="95"/>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2096525" y="4661475"/>
                <a:ext cx="10825" cy="10850"/>
              </a:xfrm>
              <a:custGeom>
                <a:avLst/>
                <a:gdLst/>
                <a:ahLst/>
                <a:cxnLst/>
                <a:rect l="l" t="t" r="r" b="b"/>
                <a:pathLst>
                  <a:path w="433" h="434" extrusionOk="0">
                    <a:moveTo>
                      <a:pt x="215" y="0"/>
                    </a:moveTo>
                    <a:cubicBezTo>
                      <a:pt x="96" y="0"/>
                      <a:pt x="0" y="96"/>
                      <a:pt x="0" y="219"/>
                    </a:cubicBezTo>
                    <a:cubicBezTo>
                      <a:pt x="0" y="338"/>
                      <a:pt x="96" y="434"/>
                      <a:pt x="215" y="434"/>
                    </a:cubicBezTo>
                    <a:cubicBezTo>
                      <a:pt x="334" y="434"/>
                      <a:pt x="433" y="338"/>
                      <a:pt x="433" y="219"/>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2096525" y="4697500"/>
                <a:ext cx="10825" cy="10850"/>
              </a:xfrm>
              <a:custGeom>
                <a:avLst/>
                <a:gdLst/>
                <a:ahLst/>
                <a:cxnLst/>
                <a:rect l="l" t="t" r="r" b="b"/>
                <a:pathLst>
                  <a:path w="433" h="434" extrusionOk="0">
                    <a:moveTo>
                      <a:pt x="215" y="1"/>
                    </a:moveTo>
                    <a:cubicBezTo>
                      <a:pt x="96" y="1"/>
                      <a:pt x="0" y="100"/>
                      <a:pt x="0" y="219"/>
                    </a:cubicBezTo>
                    <a:cubicBezTo>
                      <a:pt x="0" y="338"/>
                      <a:pt x="96" y="433"/>
                      <a:pt x="215" y="433"/>
                    </a:cubicBezTo>
                    <a:cubicBezTo>
                      <a:pt x="334" y="433"/>
                      <a:pt x="433" y="338"/>
                      <a:pt x="433" y="219"/>
                    </a:cubicBezTo>
                    <a:cubicBezTo>
                      <a:pt x="433" y="100"/>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2078475" y="4715550"/>
                <a:ext cx="10825" cy="10850"/>
              </a:xfrm>
              <a:custGeom>
                <a:avLst/>
                <a:gdLst/>
                <a:ahLst/>
                <a:cxnLst/>
                <a:rect l="l" t="t" r="r" b="b"/>
                <a:pathLst>
                  <a:path w="433" h="434" extrusionOk="0">
                    <a:moveTo>
                      <a:pt x="218" y="1"/>
                    </a:moveTo>
                    <a:cubicBezTo>
                      <a:pt x="99" y="1"/>
                      <a:pt x="0" y="96"/>
                      <a:pt x="0" y="216"/>
                    </a:cubicBezTo>
                    <a:cubicBezTo>
                      <a:pt x="0" y="335"/>
                      <a:pt x="99" y="433"/>
                      <a:pt x="218" y="433"/>
                    </a:cubicBezTo>
                    <a:cubicBezTo>
                      <a:pt x="337" y="433"/>
                      <a:pt x="433" y="335"/>
                      <a:pt x="433" y="216"/>
                    </a:cubicBezTo>
                    <a:cubicBezTo>
                      <a:pt x="433" y="96"/>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2078475" y="4751600"/>
                <a:ext cx="10825" cy="10825"/>
              </a:xfrm>
              <a:custGeom>
                <a:avLst/>
                <a:gdLst/>
                <a:ahLst/>
                <a:cxnLst/>
                <a:rect l="l" t="t" r="r" b="b"/>
                <a:pathLst>
                  <a:path w="433" h="433" extrusionOk="0">
                    <a:moveTo>
                      <a:pt x="218" y="0"/>
                    </a:moveTo>
                    <a:cubicBezTo>
                      <a:pt x="99" y="0"/>
                      <a:pt x="0" y="95"/>
                      <a:pt x="0" y="214"/>
                    </a:cubicBezTo>
                    <a:cubicBezTo>
                      <a:pt x="0" y="334"/>
                      <a:pt x="99" y="433"/>
                      <a:pt x="218" y="433"/>
                    </a:cubicBezTo>
                    <a:cubicBezTo>
                      <a:pt x="337" y="433"/>
                      <a:pt x="433" y="334"/>
                      <a:pt x="433" y="214"/>
                    </a:cubicBezTo>
                    <a:cubicBezTo>
                      <a:pt x="433" y="95"/>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2096525" y="4733525"/>
                <a:ext cx="10825" cy="10850"/>
              </a:xfrm>
              <a:custGeom>
                <a:avLst/>
                <a:gdLst/>
                <a:ahLst/>
                <a:cxnLst/>
                <a:rect l="l" t="t" r="r" b="b"/>
                <a:pathLst>
                  <a:path w="433" h="434" extrusionOk="0">
                    <a:moveTo>
                      <a:pt x="215" y="0"/>
                    </a:moveTo>
                    <a:cubicBezTo>
                      <a:pt x="96" y="0"/>
                      <a:pt x="0" y="99"/>
                      <a:pt x="0" y="219"/>
                    </a:cubicBezTo>
                    <a:cubicBezTo>
                      <a:pt x="0" y="338"/>
                      <a:pt x="96" y="434"/>
                      <a:pt x="215" y="434"/>
                    </a:cubicBezTo>
                    <a:cubicBezTo>
                      <a:pt x="334" y="434"/>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2096525" y="4769550"/>
                <a:ext cx="10825" cy="10850"/>
              </a:xfrm>
              <a:custGeom>
                <a:avLst/>
                <a:gdLst/>
                <a:ahLst/>
                <a:cxnLst/>
                <a:rect l="l" t="t" r="r" b="b"/>
                <a:pathLst>
                  <a:path w="433" h="434" extrusionOk="0">
                    <a:moveTo>
                      <a:pt x="215" y="1"/>
                    </a:moveTo>
                    <a:cubicBezTo>
                      <a:pt x="96" y="1"/>
                      <a:pt x="0" y="100"/>
                      <a:pt x="0" y="219"/>
                    </a:cubicBezTo>
                    <a:cubicBezTo>
                      <a:pt x="0" y="338"/>
                      <a:pt x="96" y="433"/>
                      <a:pt x="215" y="433"/>
                    </a:cubicBezTo>
                    <a:cubicBezTo>
                      <a:pt x="334" y="433"/>
                      <a:pt x="433" y="338"/>
                      <a:pt x="433" y="219"/>
                    </a:cubicBezTo>
                    <a:cubicBezTo>
                      <a:pt x="433" y="100"/>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2078475" y="4787600"/>
                <a:ext cx="10825" cy="10850"/>
              </a:xfrm>
              <a:custGeom>
                <a:avLst/>
                <a:gdLst/>
                <a:ahLst/>
                <a:cxnLst/>
                <a:rect l="l" t="t" r="r" b="b"/>
                <a:pathLst>
                  <a:path w="433" h="434" extrusionOk="0">
                    <a:moveTo>
                      <a:pt x="218" y="1"/>
                    </a:moveTo>
                    <a:cubicBezTo>
                      <a:pt x="99" y="1"/>
                      <a:pt x="0" y="96"/>
                      <a:pt x="0" y="216"/>
                    </a:cubicBezTo>
                    <a:cubicBezTo>
                      <a:pt x="0" y="335"/>
                      <a:pt x="99" y="433"/>
                      <a:pt x="218" y="433"/>
                    </a:cubicBezTo>
                    <a:cubicBezTo>
                      <a:pt x="337" y="433"/>
                      <a:pt x="433" y="335"/>
                      <a:pt x="433" y="216"/>
                    </a:cubicBezTo>
                    <a:cubicBezTo>
                      <a:pt x="433" y="96"/>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2096525" y="4805575"/>
                <a:ext cx="10825" cy="10850"/>
              </a:xfrm>
              <a:custGeom>
                <a:avLst/>
                <a:gdLst/>
                <a:ahLst/>
                <a:cxnLst/>
                <a:rect l="l" t="t" r="r" b="b"/>
                <a:pathLst>
                  <a:path w="433" h="434" extrusionOk="0">
                    <a:moveTo>
                      <a:pt x="215" y="0"/>
                    </a:moveTo>
                    <a:cubicBezTo>
                      <a:pt x="96" y="0"/>
                      <a:pt x="0" y="99"/>
                      <a:pt x="0" y="219"/>
                    </a:cubicBezTo>
                    <a:cubicBezTo>
                      <a:pt x="0" y="338"/>
                      <a:pt x="96" y="434"/>
                      <a:pt x="215" y="434"/>
                    </a:cubicBezTo>
                    <a:cubicBezTo>
                      <a:pt x="334" y="434"/>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2078475" y="4823650"/>
                <a:ext cx="10825" cy="10825"/>
              </a:xfrm>
              <a:custGeom>
                <a:avLst/>
                <a:gdLst/>
                <a:ahLst/>
                <a:cxnLst/>
                <a:rect l="l" t="t" r="r" b="b"/>
                <a:pathLst>
                  <a:path w="433" h="433" extrusionOk="0">
                    <a:moveTo>
                      <a:pt x="218" y="0"/>
                    </a:moveTo>
                    <a:cubicBezTo>
                      <a:pt x="99" y="0"/>
                      <a:pt x="0" y="95"/>
                      <a:pt x="0" y="214"/>
                    </a:cubicBezTo>
                    <a:cubicBezTo>
                      <a:pt x="0" y="337"/>
                      <a:pt x="99" y="433"/>
                      <a:pt x="218" y="433"/>
                    </a:cubicBezTo>
                    <a:cubicBezTo>
                      <a:pt x="337" y="433"/>
                      <a:pt x="433" y="337"/>
                      <a:pt x="433" y="214"/>
                    </a:cubicBezTo>
                    <a:cubicBezTo>
                      <a:pt x="433" y="95"/>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2096525" y="4841700"/>
                <a:ext cx="10825" cy="10750"/>
              </a:xfrm>
              <a:custGeom>
                <a:avLst/>
                <a:gdLst/>
                <a:ahLst/>
                <a:cxnLst/>
                <a:rect l="l" t="t" r="r" b="b"/>
                <a:pathLst>
                  <a:path w="433" h="430" extrusionOk="0">
                    <a:moveTo>
                      <a:pt x="215" y="0"/>
                    </a:moveTo>
                    <a:cubicBezTo>
                      <a:pt x="96" y="0"/>
                      <a:pt x="0" y="96"/>
                      <a:pt x="0" y="215"/>
                    </a:cubicBezTo>
                    <a:cubicBezTo>
                      <a:pt x="0" y="334"/>
                      <a:pt x="96"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2078475" y="4859650"/>
                <a:ext cx="10825" cy="10850"/>
              </a:xfrm>
              <a:custGeom>
                <a:avLst/>
                <a:gdLst/>
                <a:ahLst/>
                <a:cxnLst/>
                <a:rect l="l" t="t" r="r" b="b"/>
                <a:pathLst>
                  <a:path w="433" h="434" extrusionOk="0">
                    <a:moveTo>
                      <a:pt x="218" y="1"/>
                    </a:moveTo>
                    <a:cubicBezTo>
                      <a:pt x="99" y="1"/>
                      <a:pt x="0" y="96"/>
                      <a:pt x="0" y="219"/>
                    </a:cubicBezTo>
                    <a:cubicBezTo>
                      <a:pt x="0" y="338"/>
                      <a:pt x="99" y="433"/>
                      <a:pt x="218" y="433"/>
                    </a:cubicBezTo>
                    <a:cubicBezTo>
                      <a:pt x="337" y="433"/>
                      <a:pt x="433" y="338"/>
                      <a:pt x="433" y="219"/>
                    </a:cubicBezTo>
                    <a:cubicBezTo>
                      <a:pt x="433" y="96"/>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2096525" y="4877725"/>
                <a:ext cx="10825" cy="10850"/>
              </a:xfrm>
              <a:custGeom>
                <a:avLst/>
                <a:gdLst/>
                <a:ahLst/>
                <a:cxnLst/>
                <a:rect l="l" t="t" r="r" b="b"/>
                <a:pathLst>
                  <a:path w="433" h="434" extrusionOk="0">
                    <a:moveTo>
                      <a:pt x="215" y="1"/>
                    </a:moveTo>
                    <a:cubicBezTo>
                      <a:pt x="96" y="1"/>
                      <a:pt x="0" y="95"/>
                      <a:pt x="0" y="215"/>
                    </a:cubicBezTo>
                    <a:cubicBezTo>
                      <a:pt x="0" y="334"/>
                      <a:pt x="96"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2078475" y="4895700"/>
                <a:ext cx="10825" cy="10825"/>
              </a:xfrm>
              <a:custGeom>
                <a:avLst/>
                <a:gdLst/>
                <a:ahLst/>
                <a:cxnLst/>
                <a:rect l="l" t="t" r="r" b="b"/>
                <a:pathLst>
                  <a:path w="433" h="433" extrusionOk="0">
                    <a:moveTo>
                      <a:pt x="218" y="0"/>
                    </a:moveTo>
                    <a:cubicBezTo>
                      <a:pt x="99" y="0"/>
                      <a:pt x="0" y="99"/>
                      <a:pt x="0" y="218"/>
                    </a:cubicBezTo>
                    <a:cubicBezTo>
                      <a:pt x="0" y="337"/>
                      <a:pt x="99" y="433"/>
                      <a:pt x="218" y="433"/>
                    </a:cubicBezTo>
                    <a:cubicBezTo>
                      <a:pt x="337" y="433"/>
                      <a:pt x="433" y="337"/>
                      <a:pt x="433" y="218"/>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2096525" y="4913750"/>
                <a:ext cx="10825" cy="10825"/>
              </a:xfrm>
              <a:custGeom>
                <a:avLst/>
                <a:gdLst/>
                <a:ahLst/>
                <a:cxnLst/>
                <a:rect l="l" t="t" r="r" b="b"/>
                <a:pathLst>
                  <a:path w="433" h="433" extrusionOk="0">
                    <a:moveTo>
                      <a:pt x="215" y="0"/>
                    </a:moveTo>
                    <a:cubicBezTo>
                      <a:pt x="96" y="0"/>
                      <a:pt x="0" y="96"/>
                      <a:pt x="0" y="215"/>
                    </a:cubicBezTo>
                    <a:cubicBezTo>
                      <a:pt x="0" y="334"/>
                      <a:pt x="96" y="433"/>
                      <a:pt x="215" y="433"/>
                    </a:cubicBezTo>
                    <a:cubicBezTo>
                      <a:pt x="334" y="433"/>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2078475" y="4931700"/>
                <a:ext cx="10825" cy="10850"/>
              </a:xfrm>
              <a:custGeom>
                <a:avLst/>
                <a:gdLst/>
                <a:ahLst/>
                <a:cxnLst/>
                <a:rect l="l" t="t" r="r" b="b"/>
                <a:pathLst>
                  <a:path w="433" h="434" extrusionOk="0">
                    <a:moveTo>
                      <a:pt x="218" y="1"/>
                    </a:moveTo>
                    <a:cubicBezTo>
                      <a:pt x="99" y="1"/>
                      <a:pt x="0" y="100"/>
                      <a:pt x="0" y="219"/>
                    </a:cubicBezTo>
                    <a:cubicBezTo>
                      <a:pt x="0" y="339"/>
                      <a:pt x="99" y="433"/>
                      <a:pt x="218" y="433"/>
                    </a:cubicBezTo>
                    <a:cubicBezTo>
                      <a:pt x="337" y="433"/>
                      <a:pt x="433" y="339"/>
                      <a:pt x="433" y="219"/>
                    </a:cubicBezTo>
                    <a:cubicBezTo>
                      <a:pt x="433" y="100"/>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2096525" y="4949775"/>
                <a:ext cx="10825" cy="10850"/>
              </a:xfrm>
              <a:custGeom>
                <a:avLst/>
                <a:gdLst/>
                <a:ahLst/>
                <a:cxnLst/>
                <a:rect l="l" t="t" r="r" b="b"/>
                <a:pathLst>
                  <a:path w="433" h="434" extrusionOk="0">
                    <a:moveTo>
                      <a:pt x="215" y="1"/>
                    </a:moveTo>
                    <a:cubicBezTo>
                      <a:pt x="96" y="1"/>
                      <a:pt x="0" y="95"/>
                      <a:pt x="0" y="215"/>
                    </a:cubicBezTo>
                    <a:cubicBezTo>
                      <a:pt x="0" y="334"/>
                      <a:pt x="96"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2078475" y="4967750"/>
                <a:ext cx="10825" cy="10825"/>
              </a:xfrm>
              <a:custGeom>
                <a:avLst/>
                <a:gdLst/>
                <a:ahLst/>
                <a:cxnLst/>
                <a:rect l="l" t="t" r="r" b="b"/>
                <a:pathLst>
                  <a:path w="433" h="433" extrusionOk="0">
                    <a:moveTo>
                      <a:pt x="218" y="0"/>
                    </a:moveTo>
                    <a:cubicBezTo>
                      <a:pt x="99" y="0"/>
                      <a:pt x="0" y="99"/>
                      <a:pt x="0" y="218"/>
                    </a:cubicBezTo>
                    <a:cubicBezTo>
                      <a:pt x="0" y="337"/>
                      <a:pt x="99" y="433"/>
                      <a:pt x="218" y="433"/>
                    </a:cubicBezTo>
                    <a:cubicBezTo>
                      <a:pt x="337" y="433"/>
                      <a:pt x="433" y="337"/>
                      <a:pt x="433" y="218"/>
                    </a:cubicBezTo>
                    <a:cubicBezTo>
                      <a:pt x="433" y="99"/>
                      <a:pt x="337" y="0"/>
                      <a:pt x="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2096525" y="4985800"/>
                <a:ext cx="10825" cy="10825"/>
              </a:xfrm>
              <a:custGeom>
                <a:avLst/>
                <a:gdLst/>
                <a:ahLst/>
                <a:cxnLst/>
                <a:rect l="l" t="t" r="r" b="b"/>
                <a:pathLst>
                  <a:path w="433" h="433" extrusionOk="0">
                    <a:moveTo>
                      <a:pt x="215" y="0"/>
                    </a:moveTo>
                    <a:cubicBezTo>
                      <a:pt x="96" y="0"/>
                      <a:pt x="0" y="96"/>
                      <a:pt x="0" y="215"/>
                    </a:cubicBezTo>
                    <a:cubicBezTo>
                      <a:pt x="0" y="334"/>
                      <a:pt x="96" y="433"/>
                      <a:pt x="215" y="433"/>
                    </a:cubicBezTo>
                    <a:cubicBezTo>
                      <a:pt x="334" y="433"/>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2078475" y="5003750"/>
                <a:ext cx="10825" cy="10850"/>
              </a:xfrm>
              <a:custGeom>
                <a:avLst/>
                <a:gdLst/>
                <a:ahLst/>
                <a:cxnLst/>
                <a:rect l="l" t="t" r="r" b="b"/>
                <a:pathLst>
                  <a:path w="433" h="434" extrusionOk="0">
                    <a:moveTo>
                      <a:pt x="218" y="1"/>
                    </a:moveTo>
                    <a:cubicBezTo>
                      <a:pt x="99" y="1"/>
                      <a:pt x="0" y="100"/>
                      <a:pt x="0" y="219"/>
                    </a:cubicBezTo>
                    <a:cubicBezTo>
                      <a:pt x="0" y="339"/>
                      <a:pt x="99" y="433"/>
                      <a:pt x="218" y="433"/>
                    </a:cubicBezTo>
                    <a:cubicBezTo>
                      <a:pt x="337" y="433"/>
                      <a:pt x="433" y="339"/>
                      <a:pt x="433" y="219"/>
                    </a:cubicBezTo>
                    <a:cubicBezTo>
                      <a:pt x="433" y="100"/>
                      <a:pt x="337"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2080950" y="5039875"/>
                <a:ext cx="3500" cy="975"/>
              </a:xfrm>
              <a:custGeom>
                <a:avLst/>
                <a:gdLst/>
                <a:ahLst/>
                <a:cxnLst/>
                <a:rect l="l" t="t" r="r" b="b"/>
                <a:pathLst>
                  <a:path w="140" h="39" extrusionOk="0">
                    <a:moveTo>
                      <a:pt x="119" y="1"/>
                    </a:moveTo>
                    <a:cubicBezTo>
                      <a:pt x="75" y="1"/>
                      <a:pt x="34" y="15"/>
                      <a:pt x="0" y="38"/>
                    </a:cubicBezTo>
                    <a:cubicBezTo>
                      <a:pt x="48" y="28"/>
                      <a:pt x="92" y="15"/>
                      <a:pt x="139" y="4"/>
                    </a:cubicBezTo>
                    <a:cubicBezTo>
                      <a:pt x="133" y="1"/>
                      <a:pt x="126"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2096525" y="5021825"/>
                <a:ext cx="10825" cy="10850"/>
              </a:xfrm>
              <a:custGeom>
                <a:avLst/>
                <a:gdLst/>
                <a:ahLst/>
                <a:cxnLst/>
                <a:rect l="l" t="t" r="r" b="b"/>
                <a:pathLst>
                  <a:path w="433" h="434" extrusionOk="0">
                    <a:moveTo>
                      <a:pt x="215" y="1"/>
                    </a:moveTo>
                    <a:cubicBezTo>
                      <a:pt x="96" y="1"/>
                      <a:pt x="0" y="96"/>
                      <a:pt x="0" y="215"/>
                    </a:cubicBezTo>
                    <a:cubicBezTo>
                      <a:pt x="0" y="334"/>
                      <a:pt x="96" y="433"/>
                      <a:pt x="215" y="433"/>
                    </a:cubicBezTo>
                    <a:cubicBezTo>
                      <a:pt x="228" y="433"/>
                      <a:pt x="242" y="426"/>
                      <a:pt x="252" y="426"/>
                    </a:cubicBezTo>
                    <a:cubicBezTo>
                      <a:pt x="297" y="399"/>
                      <a:pt x="341" y="375"/>
                      <a:pt x="382" y="348"/>
                    </a:cubicBezTo>
                    <a:cubicBezTo>
                      <a:pt x="412" y="311"/>
                      <a:pt x="433" y="266"/>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2042625" y="4433550"/>
                <a:ext cx="10400" cy="4550"/>
              </a:xfrm>
              <a:custGeom>
                <a:avLst/>
                <a:gdLst/>
                <a:ahLst/>
                <a:cxnLst/>
                <a:rect l="l" t="t" r="r" b="b"/>
                <a:pathLst>
                  <a:path w="416" h="182" extrusionOk="0">
                    <a:moveTo>
                      <a:pt x="0" y="1"/>
                    </a:moveTo>
                    <a:cubicBezTo>
                      <a:pt x="21" y="103"/>
                      <a:pt x="102" y="182"/>
                      <a:pt x="211" y="182"/>
                    </a:cubicBezTo>
                    <a:cubicBezTo>
                      <a:pt x="313" y="182"/>
                      <a:pt x="395" y="110"/>
                      <a:pt x="416" y="1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2042425" y="446330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9" y="433"/>
                      <a:pt x="433" y="337"/>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2060500" y="4445325"/>
                <a:ext cx="10850" cy="10750"/>
              </a:xfrm>
              <a:custGeom>
                <a:avLst/>
                <a:gdLst/>
                <a:ahLst/>
                <a:cxnLst/>
                <a:rect l="l" t="t" r="r" b="b"/>
                <a:pathLst>
                  <a:path w="434" h="430" extrusionOk="0">
                    <a:moveTo>
                      <a:pt x="215" y="0"/>
                    </a:moveTo>
                    <a:cubicBezTo>
                      <a:pt x="95" y="0"/>
                      <a:pt x="1" y="96"/>
                      <a:pt x="1" y="215"/>
                    </a:cubicBezTo>
                    <a:cubicBezTo>
                      <a:pt x="1" y="334"/>
                      <a:pt x="95"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2042425" y="4499325"/>
                <a:ext cx="10850" cy="10825"/>
              </a:xfrm>
              <a:custGeom>
                <a:avLst/>
                <a:gdLst/>
                <a:ahLst/>
                <a:cxnLst/>
                <a:rect l="l" t="t" r="r" b="b"/>
                <a:pathLst>
                  <a:path w="434" h="433" extrusionOk="0">
                    <a:moveTo>
                      <a:pt x="219" y="0"/>
                    </a:moveTo>
                    <a:cubicBezTo>
                      <a:pt x="100" y="0"/>
                      <a:pt x="1" y="99"/>
                      <a:pt x="1" y="218"/>
                    </a:cubicBezTo>
                    <a:cubicBezTo>
                      <a:pt x="1" y="338"/>
                      <a:pt x="100" y="433"/>
                      <a:pt x="219" y="433"/>
                    </a:cubicBezTo>
                    <a:cubicBezTo>
                      <a:pt x="339" y="433"/>
                      <a:pt x="433" y="338"/>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2060500" y="4481350"/>
                <a:ext cx="10850" cy="10850"/>
              </a:xfrm>
              <a:custGeom>
                <a:avLst/>
                <a:gdLst/>
                <a:ahLst/>
                <a:cxnLst/>
                <a:rect l="l" t="t" r="r" b="b"/>
                <a:pathLst>
                  <a:path w="434" h="434" extrusionOk="0">
                    <a:moveTo>
                      <a:pt x="215" y="1"/>
                    </a:moveTo>
                    <a:cubicBezTo>
                      <a:pt x="95" y="1"/>
                      <a:pt x="1" y="96"/>
                      <a:pt x="1" y="215"/>
                    </a:cubicBezTo>
                    <a:cubicBezTo>
                      <a:pt x="1"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2042425" y="4535350"/>
                <a:ext cx="10850" cy="10850"/>
              </a:xfrm>
              <a:custGeom>
                <a:avLst/>
                <a:gdLst/>
                <a:ahLst/>
                <a:cxnLst/>
                <a:rect l="l" t="t" r="r" b="b"/>
                <a:pathLst>
                  <a:path w="434" h="434" extrusionOk="0">
                    <a:moveTo>
                      <a:pt x="219" y="1"/>
                    </a:moveTo>
                    <a:cubicBezTo>
                      <a:pt x="100" y="1"/>
                      <a:pt x="1" y="99"/>
                      <a:pt x="1" y="218"/>
                    </a:cubicBezTo>
                    <a:cubicBezTo>
                      <a:pt x="1" y="337"/>
                      <a:pt x="100" y="433"/>
                      <a:pt x="219" y="433"/>
                    </a:cubicBezTo>
                    <a:cubicBezTo>
                      <a:pt x="339" y="433"/>
                      <a:pt x="433" y="337"/>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2060500" y="4517375"/>
                <a:ext cx="10850" cy="10850"/>
              </a:xfrm>
              <a:custGeom>
                <a:avLst/>
                <a:gdLst/>
                <a:ahLst/>
                <a:cxnLst/>
                <a:rect l="l" t="t" r="r" b="b"/>
                <a:pathLst>
                  <a:path w="434" h="434" extrusionOk="0">
                    <a:moveTo>
                      <a:pt x="215" y="0"/>
                    </a:moveTo>
                    <a:cubicBezTo>
                      <a:pt x="95" y="0"/>
                      <a:pt x="1" y="96"/>
                      <a:pt x="1" y="215"/>
                    </a:cubicBezTo>
                    <a:cubicBezTo>
                      <a:pt x="1" y="335"/>
                      <a:pt x="95"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2060500" y="4553400"/>
                <a:ext cx="10850" cy="10850"/>
              </a:xfrm>
              <a:custGeom>
                <a:avLst/>
                <a:gdLst/>
                <a:ahLst/>
                <a:cxnLst/>
                <a:rect l="l" t="t" r="r" b="b"/>
                <a:pathLst>
                  <a:path w="434" h="434" extrusionOk="0">
                    <a:moveTo>
                      <a:pt x="215" y="1"/>
                    </a:moveTo>
                    <a:cubicBezTo>
                      <a:pt x="95" y="1"/>
                      <a:pt x="1" y="96"/>
                      <a:pt x="1" y="215"/>
                    </a:cubicBezTo>
                    <a:cubicBezTo>
                      <a:pt x="1"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2024725" y="4589425"/>
                <a:ext cx="10575" cy="10850"/>
              </a:xfrm>
              <a:custGeom>
                <a:avLst/>
                <a:gdLst/>
                <a:ahLst/>
                <a:cxnLst/>
                <a:rect l="l" t="t" r="r" b="b"/>
                <a:pathLst>
                  <a:path w="423" h="434" extrusionOk="0">
                    <a:moveTo>
                      <a:pt x="205" y="0"/>
                    </a:moveTo>
                    <a:cubicBezTo>
                      <a:pt x="106" y="0"/>
                      <a:pt x="28" y="69"/>
                      <a:pt x="1" y="157"/>
                    </a:cubicBezTo>
                    <a:lnTo>
                      <a:pt x="1" y="215"/>
                    </a:lnTo>
                    <a:cubicBezTo>
                      <a:pt x="1" y="239"/>
                      <a:pt x="1" y="259"/>
                      <a:pt x="4" y="280"/>
                    </a:cubicBezTo>
                    <a:cubicBezTo>
                      <a:pt x="31" y="368"/>
                      <a:pt x="110" y="434"/>
                      <a:pt x="205" y="434"/>
                    </a:cubicBezTo>
                    <a:cubicBezTo>
                      <a:pt x="324" y="434"/>
                      <a:pt x="423" y="335"/>
                      <a:pt x="423" y="215"/>
                    </a:cubicBezTo>
                    <a:cubicBezTo>
                      <a:pt x="423" y="96"/>
                      <a:pt x="324" y="0"/>
                      <a:pt x="2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2042425" y="4571375"/>
                <a:ext cx="10850" cy="10825"/>
              </a:xfrm>
              <a:custGeom>
                <a:avLst/>
                <a:gdLst/>
                <a:ahLst/>
                <a:cxnLst/>
                <a:rect l="l" t="t" r="r" b="b"/>
                <a:pathLst>
                  <a:path w="434" h="433" extrusionOk="0">
                    <a:moveTo>
                      <a:pt x="219" y="0"/>
                    </a:moveTo>
                    <a:cubicBezTo>
                      <a:pt x="100" y="0"/>
                      <a:pt x="1" y="99"/>
                      <a:pt x="1" y="219"/>
                    </a:cubicBezTo>
                    <a:cubicBezTo>
                      <a:pt x="1" y="338"/>
                      <a:pt x="100" y="433"/>
                      <a:pt x="219" y="433"/>
                    </a:cubicBezTo>
                    <a:cubicBezTo>
                      <a:pt x="339" y="433"/>
                      <a:pt x="433" y="338"/>
                      <a:pt x="433" y="219"/>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2042425" y="4607400"/>
                <a:ext cx="10850" cy="10850"/>
              </a:xfrm>
              <a:custGeom>
                <a:avLst/>
                <a:gdLst/>
                <a:ahLst/>
                <a:cxnLst/>
                <a:rect l="l" t="t" r="r" b="b"/>
                <a:pathLst>
                  <a:path w="434" h="434" extrusionOk="0">
                    <a:moveTo>
                      <a:pt x="219" y="1"/>
                    </a:moveTo>
                    <a:cubicBezTo>
                      <a:pt x="100" y="1"/>
                      <a:pt x="1" y="99"/>
                      <a:pt x="1" y="218"/>
                    </a:cubicBezTo>
                    <a:cubicBezTo>
                      <a:pt x="1" y="338"/>
                      <a:pt x="100" y="433"/>
                      <a:pt x="219" y="433"/>
                    </a:cubicBezTo>
                    <a:cubicBezTo>
                      <a:pt x="339" y="433"/>
                      <a:pt x="433" y="338"/>
                      <a:pt x="433" y="218"/>
                    </a:cubicBezTo>
                    <a:cubicBezTo>
                      <a:pt x="433" y="99"/>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2060500" y="4589425"/>
                <a:ext cx="10850" cy="10850"/>
              </a:xfrm>
              <a:custGeom>
                <a:avLst/>
                <a:gdLst/>
                <a:ahLst/>
                <a:cxnLst/>
                <a:rect l="l" t="t" r="r" b="b"/>
                <a:pathLst>
                  <a:path w="434" h="434" extrusionOk="0">
                    <a:moveTo>
                      <a:pt x="215" y="0"/>
                    </a:moveTo>
                    <a:cubicBezTo>
                      <a:pt x="95" y="0"/>
                      <a:pt x="1" y="96"/>
                      <a:pt x="1" y="215"/>
                    </a:cubicBezTo>
                    <a:cubicBezTo>
                      <a:pt x="1" y="335"/>
                      <a:pt x="95" y="434"/>
                      <a:pt x="215" y="434"/>
                    </a:cubicBezTo>
                    <a:cubicBezTo>
                      <a:pt x="334" y="434"/>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2025050" y="4625450"/>
                <a:ext cx="10250" cy="10850"/>
              </a:xfrm>
              <a:custGeom>
                <a:avLst/>
                <a:gdLst/>
                <a:ahLst/>
                <a:cxnLst/>
                <a:rect l="l" t="t" r="r" b="b"/>
                <a:pathLst>
                  <a:path w="410" h="434" extrusionOk="0">
                    <a:moveTo>
                      <a:pt x="192" y="1"/>
                    </a:moveTo>
                    <a:cubicBezTo>
                      <a:pt x="106" y="1"/>
                      <a:pt x="35" y="51"/>
                      <a:pt x="1" y="123"/>
                    </a:cubicBezTo>
                    <a:lnTo>
                      <a:pt x="1" y="215"/>
                    </a:lnTo>
                    <a:lnTo>
                      <a:pt x="1" y="314"/>
                    </a:lnTo>
                    <a:cubicBezTo>
                      <a:pt x="39" y="382"/>
                      <a:pt x="110" y="433"/>
                      <a:pt x="192" y="433"/>
                    </a:cubicBezTo>
                    <a:cubicBezTo>
                      <a:pt x="311" y="433"/>
                      <a:pt x="410" y="338"/>
                      <a:pt x="410" y="215"/>
                    </a:cubicBezTo>
                    <a:cubicBezTo>
                      <a:pt x="410" y="96"/>
                      <a:pt x="311"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2042425" y="4643500"/>
                <a:ext cx="10850" cy="10750"/>
              </a:xfrm>
              <a:custGeom>
                <a:avLst/>
                <a:gdLst/>
                <a:ahLst/>
                <a:cxnLst/>
                <a:rect l="l" t="t" r="r" b="b"/>
                <a:pathLst>
                  <a:path w="434" h="430" extrusionOk="0">
                    <a:moveTo>
                      <a:pt x="219" y="1"/>
                    </a:moveTo>
                    <a:cubicBezTo>
                      <a:pt x="100" y="1"/>
                      <a:pt x="1" y="96"/>
                      <a:pt x="1" y="216"/>
                    </a:cubicBezTo>
                    <a:cubicBezTo>
                      <a:pt x="1" y="335"/>
                      <a:pt x="100" y="430"/>
                      <a:pt x="219" y="430"/>
                    </a:cubicBezTo>
                    <a:cubicBezTo>
                      <a:pt x="339" y="430"/>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2060500" y="4625450"/>
                <a:ext cx="10850" cy="10850"/>
              </a:xfrm>
              <a:custGeom>
                <a:avLst/>
                <a:gdLst/>
                <a:ahLst/>
                <a:cxnLst/>
                <a:rect l="l" t="t" r="r" b="b"/>
                <a:pathLst>
                  <a:path w="434" h="434" extrusionOk="0">
                    <a:moveTo>
                      <a:pt x="215" y="1"/>
                    </a:moveTo>
                    <a:cubicBezTo>
                      <a:pt x="95" y="1"/>
                      <a:pt x="1" y="96"/>
                      <a:pt x="1" y="215"/>
                    </a:cubicBezTo>
                    <a:cubicBezTo>
                      <a:pt x="1" y="338"/>
                      <a:pt x="95" y="433"/>
                      <a:pt x="215" y="433"/>
                    </a:cubicBezTo>
                    <a:cubicBezTo>
                      <a:pt x="334" y="433"/>
                      <a:pt x="433" y="338"/>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2025325" y="4661475"/>
                <a:ext cx="9975" cy="10850"/>
              </a:xfrm>
              <a:custGeom>
                <a:avLst/>
                <a:gdLst/>
                <a:ahLst/>
                <a:cxnLst/>
                <a:rect l="l" t="t" r="r" b="b"/>
                <a:pathLst>
                  <a:path w="399" h="434" extrusionOk="0">
                    <a:moveTo>
                      <a:pt x="181" y="0"/>
                    </a:moveTo>
                    <a:cubicBezTo>
                      <a:pt x="106" y="0"/>
                      <a:pt x="41" y="45"/>
                      <a:pt x="1" y="102"/>
                    </a:cubicBezTo>
                    <a:cubicBezTo>
                      <a:pt x="1" y="140"/>
                      <a:pt x="4" y="181"/>
                      <a:pt x="4" y="219"/>
                    </a:cubicBezTo>
                    <a:lnTo>
                      <a:pt x="4" y="331"/>
                    </a:lnTo>
                    <a:cubicBezTo>
                      <a:pt x="41" y="393"/>
                      <a:pt x="106" y="434"/>
                      <a:pt x="181" y="434"/>
                    </a:cubicBezTo>
                    <a:cubicBezTo>
                      <a:pt x="300" y="434"/>
                      <a:pt x="399" y="338"/>
                      <a:pt x="399" y="219"/>
                    </a:cubicBezTo>
                    <a:cubicBezTo>
                      <a:pt x="399" y="96"/>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2060500" y="4661475"/>
                <a:ext cx="10850" cy="10850"/>
              </a:xfrm>
              <a:custGeom>
                <a:avLst/>
                <a:gdLst/>
                <a:ahLst/>
                <a:cxnLst/>
                <a:rect l="l" t="t" r="r" b="b"/>
                <a:pathLst>
                  <a:path w="434" h="434" extrusionOk="0">
                    <a:moveTo>
                      <a:pt x="215" y="0"/>
                    </a:moveTo>
                    <a:cubicBezTo>
                      <a:pt x="95" y="0"/>
                      <a:pt x="1" y="96"/>
                      <a:pt x="1" y="219"/>
                    </a:cubicBezTo>
                    <a:cubicBezTo>
                      <a:pt x="1" y="338"/>
                      <a:pt x="95" y="434"/>
                      <a:pt x="215" y="434"/>
                    </a:cubicBezTo>
                    <a:cubicBezTo>
                      <a:pt x="334" y="434"/>
                      <a:pt x="433" y="338"/>
                      <a:pt x="433" y="219"/>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2025650" y="4697500"/>
                <a:ext cx="9650" cy="10850"/>
              </a:xfrm>
              <a:custGeom>
                <a:avLst/>
                <a:gdLst/>
                <a:ahLst/>
                <a:cxnLst/>
                <a:rect l="l" t="t" r="r" b="b"/>
                <a:pathLst>
                  <a:path w="386" h="434" extrusionOk="0">
                    <a:moveTo>
                      <a:pt x="168" y="1"/>
                    </a:moveTo>
                    <a:cubicBezTo>
                      <a:pt x="100" y="1"/>
                      <a:pt x="42" y="35"/>
                      <a:pt x="1" y="86"/>
                    </a:cubicBezTo>
                    <a:lnTo>
                      <a:pt x="1" y="219"/>
                    </a:lnTo>
                    <a:cubicBezTo>
                      <a:pt x="1" y="263"/>
                      <a:pt x="5" y="307"/>
                      <a:pt x="5" y="351"/>
                    </a:cubicBezTo>
                    <a:cubicBezTo>
                      <a:pt x="42" y="399"/>
                      <a:pt x="100" y="433"/>
                      <a:pt x="168" y="433"/>
                    </a:cubicBezTo>
                    <a:cubicBezTo>
                      <a:pt x="287" y="433"/>
                      <a:pt x="386" y="338"/>
                      <a:pt x="386" y="219"/>
                    </a:cubicBezTo>
                    <a:cubicBezTo>
                      <a:pt x="386" y="100"/>
                      <a:pt x="287"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2042425" y="4679550"/>
                <a:ext cx="10850" cy="10825"/>
              </a:xfrm>
              <a:custGeom>
                <a:avLst/>
                <a:gdLst/>
                <a:ahLst/>
                <a:cxnLst/>
                <a:rect l="l" t="t" r="r" b="b"/>
                <a:pathLst>
                  <a:path w="434" h="433" extrusionOk="0">
                    <a:moveTo>
                      <a:pt x="219" y="0"/>
                    </a:moveTo>
                    <a:cubicBezTo>
                      <a:pt x="100" y="0"/>
                      <a:pt x="1" y="95"/>
                      <a:pt x="1" y="214"/>
                    </a:cubicBezTo>
                    <a:cubicBezTo>
                      <a:pt x="1" y="334"/>
                      <a:pt x="100" y="433"/>
                      <a:pt x="219" y="433"/>
                    </a:cubicBezTo>
                    <a:cubicBezTo>
                      <a:pt x="339" y="433"/>
                      <a:pt x="433" y="334"/>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2060500" y="4697500"/>
                <a:ext cx="10850" cy="10850"/>
              </a:xfrm>
              <a:custGeom>
                <a:avLst/>
                <a:gdLst/>
                <a:ahLst/>
                <a:cxnLst/>
                <a:rect l="l" t="t" r="r" b="b"/>
                <a:pathLst>
                  <a:path w="434" h="434" extrusionOk="0">
                    <a:moveTo>
                      <a:pt x="215" y="1"/>
                    </a:moveTo>
                    <a:cubicBezTo>
                      <a:pt x="95" y="1"/>
                      <a:pt x="1" y="100"/>
                      <a:pt x="1" y="219"/>
                    </a:cubicBezTo>
                    <a:cubicBezTo>
                      <a:pt x="1" y="338"/>
                      <a:pt x="95" y="433"/>
                      <a:pt x="215" y="433"/>
                    </a:cubicBezTo>
                    <a:cubicBezTo>
                      <a:pt x="334" y="433"/>
                      <a:pt x="433" y="338"/>
                      <a:pt x="433" y="219"/>
                    </a:cubicBezTo>
                    <a:cubicBezTo>
                      <a:pt x="433" y="100"/>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2026000" y="4733525"/>
                <a:ext cx="9300" cy="10850"/>
              </a:xfrm>
              <a:custGeom>
                <a:avLst/>
                <a:gdLst/>
                <a:ahLst/>
                <a:cxnLst/>
                <a:rect l="l" t="t" r="r" b="b"/>
                <a:pathLst>
                  <a:path w="372" h="434" extrusionOk="0">
                    <a:moveTo>
                      <a:pt x="154" y="0"/>
                    </a:moveTo>
                    <a:cubicBezTo>
                      <a:pt x="93" y="0"/>
                      <a:pt x="38" y="28"/>
                      <a:pt x="1" y="69"/>
                    </a:cubicBezTo>
                    <a:lnTo>
                      <a:pt x="1" y="219"/>
                    </a:lnTo>
                    <a:lnTo>
                      <a:pt x="1" y="372"/>
                    </a:lnTo>
                    <a:cubicBezTo>
                      <a:pt x="41" y="409"/>
                      <a:pt x="96" y="434"/>
                      <a:pt x="154" y="434"/>
                    </a:cubicBezTo>
                    <a:cubicBezTo>
                      <a:pt x="273" y="434"/>
                      <a:pt x="372" y="338"/>
                      <a:pt x="372" y="219"/>
                    </a:cubicBezTo>
                    <a:cubicBezTo>
                      <a:pt x="372" y="99"/>
                      <a:pt x="273" y="0"/>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2042425" y="4715550"/>
                <a:ext cx="10850" cy="10850"/>
              </a:xfrm>
              <a:custGeom>
                <a:avLst/>
                <a:gdLst/>
                <a:ahLst/>
                <a:cxnLst/>
                <a:rect l="l" t="t" r="r" b="b"/>
                <a:pathLst>
                  <a:path w="434" h="434" extrusionOk="0">
                    <a:moveTo>
                      <a:pt x="219" y="1"/>
                    </a:moveTo>
                    <a:cubicBezTo>
                      <a:pt x="100" y="1"/>
                      <a:pt x="1" y="96"/>
                      <a:pt x="1" y="216"/>
                    </a:cubicBezTo>
                    <a:cubicBezTo>
                      <a:pt x="1" y="335"/>
                      <a:pt x="100" y="433"/>
                      <a:pt x="219" y="433"/>
                    </a:cubicBezTo>
                    <a:cubicBezTo>
                      <a:pt x="339" y="433"/>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2042425" y="4751600"/>
                <a:ext cx="10850" cy="10825"/>
              </a:xfrm>
              <a:custGeom>
                <a:avLst/>
                <a:gdLst/>
                <a:ahLst/>
                <a:cxnLst/>
                <a:rect l="l" t="t" r="r" b="b"/>
                <a:pathLst>
                  <a:path w="434" h="433" extrusionOk="0">
                    <a:moveTo>
                      <a:pt x="219" y="0"/>
                    </a:moveTo>
                    <a:cubicBezTo>
                      <a:pt x="100" y="0"/>
                      <a:pt x="1" y="95"/>
                      <a:pt x="1" y="214"/>
                    </a:cubicBezTo>
                    <a:cubicBezTo>
                      <a:pt x="1" y="334"/>
                      <a:pt x="100" y="433"/>
                      <a:pt x="219" y="433"/>
                    </a:cubicBezTo>
                    <a:cubicBezTo>
                      <a:pt x="339" y="433"/>
                      <a:pt x="433" y="334"/>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2026275" y="4769550"/>
                <a:ext cx="9025" cy="10850"/>
              </a:xfrm>
              <a:custGeom>
                <a:avLst/>
                <a:gdLst/>
                <a:ahLst/>
                <a:cxnLst/>
                <a:rect l="l" t="t" r="r" b="b"/>
                <a:pathLst>
                  <a:path w="361" h="434" extrusionOk="0">
                    <a:moveTo>
                      <a:pt x="143" y="1"/>
                    </a:moveTo>
                    <a:cubicBezTo>
                      <a:pt x="88" y="1"/>
                      <a:pt x="37" y="25"/>
                      <a:pt x="0" y="59"/>
                    </a:cubicBezTo>
                    <a:cubicBezTo>
                      <a:pt x="0" y="113"/>
                      <a:pt x="0" y="164"/>
                      <a:pt x="3" y="219"/>
                    </a:cubicBezTo>
                    <a:lnTo>
                      <a:pt x="3" y="379"/>
                    </a:lnTo>
                    <a:cubicBezTo>
                      <a:pt x="41" y="413"/>
                      <a:pt x="88" y="433"/>
                      <a:pt x="143" y="433"/>
                    </a:cubicBezTo>
                    <a:cubicBezTo>
                      <a:pt x="262" y="433"/>
                      <a:pt x="361" y="338"/>
                      <a:pt x="361" y="219"/>
                    </a:cubicBezTo>
                    <a:cubicBezTo>
                      <a:pt x="361" y="100"/>
                      <a:pt x="262" y="1"/>
                      <a:pt x="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2060500" y="4733525"/>
                <a:ext cx="10850" cy="10850"/>
              </a:xfrm>
              <a:custGeom>
                <a:avLst/>
                <a:gdLst/>
                <a:ahLst/>
                <a:cxnLst/>
                <a:rect l="l" t="t" r="r" b="b"/>
                <a:pathLst>
                  <a:path w="434" h="434" extrusionOk="0">
                    <a:moveTo>
                      <a:pt x="215" y="0"/>
                    </a:moveTo>
                    <a:cubicBezTo>
                      <a:pt x="95" y="0"/>
                      <a:pt x="1" y="99"/>
                      <a:pt x="1" y="219"/>
                    </a:cubicBezTo>
                    <a:cubicBezTo>
                      <a:pt x="1" y="338"/>
                      <a:pt x="95" y="434"/>
                      <a:pt x="215" y="434"/>
                    </a:cubicBezTo>
                    <a:cubicBezTo>
                      <a:pt x="334" y="434"/>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2042425" y="4787600"/>
                <a:ext cx="10850" cy="10850"/>
              </a:xfrm>
              <a:custGeom>
                <a:avLst/>
                <a:gdLst/>
                <a:ahLst/>
                <a:cxnLst/>
                <a:rect l="l" t="t" r="r" b="b"/>
                <a:pathLst>
                  <a:path w="434" h="434" extrusionOk="0">
                    <a:moveTo>
                      <a:pt x="219" y="1"/>
                    </a:moveTo>
                    <a:cubicBezTo>
                      <a:pt x="100" y="1"/>
                      <a:pt x="1" y="96"/>
                      <a:pt x="1" y="216"/>
                    </a:cubicBezTo>
                    <a:cubicBezTo>
                      <a:pt x="1" y="335"/>
                      <a:pt x="100" y="433"/>
                      <a:pt x="219" y="433"/>
                    </a:cubicBezTo>
                    <a:cubicBezTo>
                      <a:pt x="339" y="433"/>
                      <a:pt x="433" y="335"/>
                      <a:pt x="433" y="216"/>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2060500" y="4769550"/>
                <a:ext cx="10850" cy="10850"/>
              </a:xfrm>
              <a:custGeom>
                <a:avLst/>
                <a:gdLst/>
                <a:ahLst/>
                <a:cxnLst/>
                <a:rect l="l" t="t" r="r" b="b"/>
                <a:pathLst>
                  <a:path w="434" h="434" extrusionOk="0">
                    <a:moveTo>
                      <a:pt x="215" y="1"/>
                    </a:moveTo>
                    <a:cubicBezTo>
                      <a:pt x="95" y="1"/>
                      <a:pt x="1" y="100"/>
                      <a:pt x="1" y="219"/>
                    </a:cubicBezTo>
                    <a:cubicBezTo>
                      <a:pt x="1" y="338"/>
                      <a:pt x="95" y="433"/>
                      <a:pt x="215" y="433"/>
                    </a:cubicBezTo>
                    <a:cubicBezTo>
                      <a:pt x="334" y="433"/>
                      <a:pt x="433" y="338"/>
                      <a:pt x="433" y="219"/>
                    </a:cubicBezTo>
                    <a:cubicBezTo>
                      <a:pt x="433" y="100"/>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2026600" y="4805575"/>
                <a:ext cx="8700" cy="10850"/>
              </a:xfrm>
              <a:custGeom>
                <a:avLst/>
                <a:gdLst/>
                <a:ahLst/>
                <a:cxnLst/>
                <a:rect l="l" t="t" r="r" b="b"/>
                <a:pathLst>
                  <a:path w="348" h="434" extrusionOk="0">
                    <a:moveTo>
                      <a:pt x="130" y="0"/>
                    </a:moveTo>
                    <a:cubicBezTo>
                      <a:pt x="79" y="0"/>
                      <a:pt x="38" y="21"/>
                      <a:pt x="0" y="52"/>
                    </a:cubicBezTo>
                    <a:lnTo>
                      <a:pt x="0" y="219"/>
                    </a:lnTo>
                    <a:cubicBezTo>
                      <a:pt x="0" y="277"/>
                      <a:pt x="4" y="332"/>
                      <a:pt x="4" y="389"/>
                    </a:cubicBezTo>
                    <a:cubicBezTo>
                      <a:pt x="38" y="417"/>
                      <a:pt x="82" y="434"/>
                      <a:pt x="130" y="434"/>
                    </a:cubicBezTo>
                    <a:cubicBezTo>
                      <a:pt x="249" y="434"/>
                      <a:pt x="348" y="338"/>
                      <a:pt x="348" y="219"/>
                    </a:cubicBezTo>
                    <a:cubicBezTo>
                      <a:pt x="348" y="99"/>
                      <a:pt x="249"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2060500" y="4805575"/>
                <a:ext cx="10850" cy="10850"/>
              </a:xfrm>
              <a:custGeom>
                <a:avLst/>
                <a:gdLst/>
                <a:ahLst/>
                <a:cxnLst/>
                <a:rect l="l" t="t" r="r" b="b"/>
                <a:pathLst>
                  <a:path w="434" h="434" extrusionOk="0">
                    <a:moveTo>
                      <a:pt x="215" y="0"/>
                    </a:moveTo>
                    <a:cubicBezTo>
                      <a:pt x="95" y="0"/>
                      <a:pt x="1" y="99"/>
                      <a:pt x="1" y="219"/>
                    </a:cubicBezTo>
                    <a:cubicBezTo>
                      <a:pt x="1" y="338"/>
                      <a:pt x="95" y="434"/>
                      <a:pt x="215" y="434"/>
                    </a:cubicBezTo>
                    <a:cubicBezTo>
                      <a:pt x="334" y="434"/>
                      <a:pt x="433" y="338"/>
                      <a:pt x="433" y="219"/>
                    </a:cubicBezTo>
                    <a:cubicBezTo>
                      <a:pt x="433" y="99"/>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2026850" y="4841700"/>
                <a:ext cx="8450" cy="10750"/>
              </a:xfrm>
              <a:custGeom>
                <a:avLst/>
                <a:gdLst/>
                <a:ahLst/>
                <a:cxnLst/>
                <a:rect l="l" t="t" r="r" b="b"/>
                <a:pathLst>
                  <a:path w="338" h="430" extrusionOk="0">
                    <a:moveTo>
                      <a:pt x="120" y="0"/>
                    </a:moveTo>
                    <a:cubicBezTo>
                      <a:pt x="75" y="0"/>
                      <a:pt x="38" y="14"/>
                      <a:pt x="1" y="38"/>
                    </a:cubicBezTo>
                    <a:cubicBezTo>
                      <a:pt x="4" y="96"/>
                      <a:pt x="4" y="157"/>
                      <a:pt x="4" y="215"/>
                    </a:cubicBezTo>
                    <a:lnTo>
                      <a:pt x="4" y="392"/>
                    </a:lnTo>
                    <a:cubicBezTo>
                      <a:pt x="38" y="415"/>
                      <a:pt x="75" y="429"/>
                      <a:pt x="120" y="429"/>
                    </a:cubicBezTo>
                    <a:cubicBezTo>
                      <a:pt x="239" y="429"/>
                      <a:pt x="338" y="334"/>
                      <a:pt x="338" y="215"/>
                    </a:cubicBezTo>
                    <a:cubicBezTo>
                      <a:pt x="338" y="96"/>
                      <a:pt x="239" y="0"/>
                      <a:pt x="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2042425" y="4823650"/>
                <a:ext cx="10850" cy="10825"/>
              </a:xfrm>
              <a:custGeom>
                <a:avLst/>
                <a:gdLst/>
                <a:ahLst/>
                <a:cxnLst/>
                <a:rect l="l" t="t" r="r" b="b"/>
                <a:pathLst>
                  <a:path w="434" h="433" extrusionOk="0">
                    <a:moveTo>
                      <a:pt x="219" y="0"/>
                    </a:moveTo>
                    <a:cubicBezTo>
                      <a:pt x="100" y="0"/>
                      <a:pt x="1" y="95"/>
                      <a:pt x="1" y="214"/>
                    </a:cubicBezTo>
                    <a:cubicBezTo>
                      <a:pt x="1" y="337"/>
                      <a:pt x="100" y="433"/>
                      <a:pt x="219" y="433"/>
                    </a:cubicBezTo>
                    <a:cubicBezTo>
                      <a:pt x="339" y="433"/>
                      <a:pt x="433" y="337"/>
                      <a:pt x="433" y="214"/>
                    </a:cubicBezTo>
                    <a:cubicBezTo>
                      <a:pt x="433" y="95"/>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2027175" y="4877725"/>
                <a:ext cx="8125" cy="10850"/>
              </a:xfrm>
              <a:custGeom>
                <a:avLst/>
                <a:gdLst/>
                <a:ahLst/>
                <a:cxnLst/>
                <a:rect l="l" t="t" r="r" b="b"/>
                <a:pathLst>
                  <a:path w="325" h="434" extrusionOk="0">
                    <a:moveTo>
                      <a:pt x="107" y="1"/>
                    </a:moveTo>
                    <a:cubicBezTo>
                      <a:pt x="70" y="1"/>
                      <a:pt x="32" y="14"/>
                      <a:pt x="1" y="31"/>
                    </a:cubicBezTo>
                    <a:cubicBezTo>
                      <a:pt x="1" y="92"/>
                      <a:pt x="1" y="153"/>
                      <a:pt x="5" y="215"/>
                    </a:cubicBezTo>
                    <a:lnTo>
                      <a:pt x="5" y="402"/>
                    </a:lnTo>
                    <a:cubicBezTo>
                      <a:pt x="35" y="419"/>
                      <a:pt x="70" y="433"/>
                      <a:pt x="107" y="433"/>
                    </a:cubicBezTo>
                    <a:cubicBezTo>
                      <a:pt x="226" y="433"/>
                      <a:pt x="325" y="334"/>
                      <a:pt x="325" y="215"/>
                    </a:cubicBezTo>
                    <a:cubicBezTo>
                      <a:pt x="325" y="95"/>
                      <a:pt x="226"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2042425" y="4859650"/>
                <a:ext cx="10850" cy="10850"/>
              </a:xfrm>
              <a:custGeom>
                <a:avLst/>
                <a:gdLst/>
                <a:ahLst/>
                <a:cxnLst/>
                <a:rect l="l" t="t" r="r" b="b"/>
                <a:pathLst>
                  <a:path w="434" h="434" extrusionOk="0">
                    <a:moveTo>
                      <a:pt x="219" y="1"/>
                    </a:moveTo>
                    <a:cubicBezTo>
                      <a:pt x="100" y="1"/>
                      <a:pt x="1" y="96"/>
                      <a:pt x="1" y="219"/>
                    </a:cubicBezTo>
                    <a:cubicBezTo>
                      <a:pt x="1" y="338"/>
                      <a:pt x="100" y="433"/>
                      <a:pt x="219" y="433"/>
                    </a:cubicBezTo>
                    <a:cubicBezTo>
                      <a:pt x="339" y="433"/>
                      <a:pt x="433" y="338"/>
                      <a:pt x="433" y="219"/>
                    </a:cubicBezTo>
                    <a:cubicBezTo>
                      <a:pt x="433" y="96"/>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2060500" y="4841700"/>
                <a:ext cx="10850" cy="10750"/>
              </a:xfrm>
              <a:custGeom>
                <a:avLst/>
                <a:gdLst/>
                <a:ahLst/>
                <a:cxnLst/>
                <a:rect l="l" t="t" r="r" b="b"/>
                <a:pathLst>
                  <a:path w="434" h="430" extrusionOk="0">
                    <a:moveTo>
                      <a:pt x="215" y="0"/>
                    </a:moveTo>
                    <a:cubicBezTo>
                      <a:pt x="95" y="0"/>
                      <a:pt x="1" y="96"/>
                      <a:pt x="1" y="215"/>
                    </a:cubicBezTo>
                    <a:cubicBezTo>
                      <a:pt x="1" y="334"/>
                      <a:pt x="95"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2060500" y="4877725"/>
                <a:ext cx="10850" cy="10850"/>
              </a:xfrm>
              <a:custGeom>
                <a:avLst/>
                <a:gdLst/>
                <a:ahLst/>
                <a:cxnLst/>
                <a:rect l="l" t="t" r="r" b="b"/>
                <a:pathLst>
                  <a:path w="434" h="434" extrusionOk="0">
                    <a:moveTo>
                      <a:pt x="215" y="1"/>
                    </a:moveTo>
                    <a:cubicBezTo>
                      <a:pt x="95" y="1"/>
                      <a:pt x="1" y="95"/>
                      <a:pt x="1" y="215"/>
                    </a:cubicBezTo>
                    <a:cubicBezTo>
                      <a:pt x="1" y="334"/>
                      <a:pt x="95"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2027525" y="4913750"/>
                <a:ext cx="7775" cy="10825"/>
              </a:xfrm>
              <a:custGeom>
                <a:avLst/>
                <a:gdLst/>
                <a:ahLst/>
                <a:cxnLst/>
                <a:rect l="l" t="t" r="r" b="b"/>
                <a:pathLst>
                  <a:path w="311" h="433" extrusionOk="0">
                    <a:moveTo>
                      <a:pt x="93" y="0"/>
                    </a:moveTo>
                    <a:cubicBezTo>
                      <a:pt x="59" y="0"/>
                      <a:pt x="28" y="7"/>
                      <a:pt x="1" y="24"/>
                    </a:cubicBezTo>
                    <a:lnTo>
                      <a:pt x="1" y="215"/>
                    </a:lnTo>
                    <a:cubicBezTo>
                      <a:pt x="1" y="280"/>
                      <a:pt x="4" y="344"/>
                      <a:pt x="4" y="409"/>
                    </a:cubicBezTo>
                    <a:cubicBezTo>
                      <a:pt x="32" y="423"/>
                      <a:pt x="62" y="433"/>
                      <a:pt x="93" y="433"/>
                    </a:cubicBezTo>
                    <a:cubicBezTo>
                      <a:pt x="212" y="433"/>
                      <a:pt x="311" y="334"/>
                      <a:pt x="311" y="215"/>
                    </a:cubicBezTo>
                    <a:cubicBezTo>
                      <a:pt x="311" y="96"/>
                      <a:pt x="212" y="0"/>
                      <a:pt x="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2042425" y="4895700"/>
                <a:ext cx="10850" cy="10825"/>
              </a:xfrm>
              <a:custGeom>
                <a:avLst/>
                <a:gdLst/>
                <a:ahLst/>
                <a:cxnLst/>
                <a:rect l="l" t="t" r="r" b="b"/>
                <a:pathLst>
                  <a:path w="434" h="433" extrusionOk="0">
                    <a:moveTo>
                      <a:pt x="219" y="0"/>
                    </a:moveTo>
                    <a:cubicBezTo>
                      <a:pt x="100" y="0"/>
                      <a:pt x="1" y="99"/>
                      <a:pt x="1" y="218"/>
                    </a:cubicBezTo>
                    <a:cubicBezTo>
                      <a:pt x="1" y="337"/>
                      <a:pt x="100" y="433"/>
                      <a:pt x="219" y="433"/>
                    </a:cubicBezTo>
                    <a:cubicBezTo>
                      <a:pt x="339" y="433"/>
                      <a:pt x="433" y="337"/>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2027800" y="4949775"/>
                <a:ext cx="7500" cy="10850"/>
              </a:xfrm>
              <a:custGeom>
                <a:avLst/>
                <a:gdLst/>
                <a:ahLst/>
                <a:cxnLst/>
                <a:rect l="l" t="t" r="r" b="b"/>
                <a:pathLst>
                  <a:path w="300" h="434" extrusionOk="0">
                    <a:moveTo>
                      <a:pt x="82" y="1"/>
                    </a:moveTo>
                    <a:cubicBezTo>
                      <a:pt x="54" y="1"/>
                      <a:pt x="27" y="7"/>
                      <a:pt x="0" y="17"/>
                    </a:cubicBezTo>
                    <a:cubicBezTo>
                      <a:pt x="4" y="82"/>
                      <a:pt x="4" y="150"/>
                      <a:pt x="4" y="215"/>
                    </a:cubicBezTo>
                    <a:lnTo>
                      <a:pt x="4" y="416"/>
                    </a:lnTo>
                    <a:cubicBezTo>
                      <a:pt x="31" y="426"/>
                      <a:pt x="54" y="433"/>
                      <a:pt x="82" y="433"/>
                    </a:cubicBezTo>
                    <a:cubicBezTo>
                      <a:pt x="201" y="433"/>
                      <a:pt x="300" y="334"/>
                      <a:pt x="300" y="215"/>
                    </a:cubicBezTo>
                    <a:cubicBezTo>
                      <a:pt x="300" y="95"/>
                      <a:pt x="201"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2042425" y="4931700"/>
                <a:ext cx="10850" cy="10850"/>
              </a:xfrm>
              <a:custGeom>
                <a:avLst/>
                <a:gdLst/>
                <a:ahLst/>
                <a:cxnLst/>
                <a:rect l="l" t="t" r="r" b="b"/>
                <a:pathLst>
                  <a:path w="434" h="434" extrusionOk="0">
                    <a:moveTo>
                      <a:pt x="219" y="1"/>
                    </a:moveTo>
                    <a:cubicBezTo>
                      <a:pt x="100" y="1"/>
                      <a:pt x="1" y="100"/>
                      <a:pt x="1" y="219"/>
                    </a:cubicBezTo>
                    <a:cubicBezTo>
                      <a:pt x="1" y="339"/>
                      <a:pt x="100" y="433"/>
                      <a:pt x="219" y="433"/>
                    </a:cubicBezTo>
                    <a:cubicBezTo>
                      <a:pt x="339" y="433"/>
                      <a:pt x="433" y="339"/>
                      <a:pt x="433" y="219"/>
                    </a:cubicBezTo>
                    <a:cubicBezTo>
                      <a:pt x="433" y="100"/>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2060500" y="4913750"/>
                <a:ext cx="10850" cy="10825"/>
              </a:xfrm>
              <a:custGeom>
                <a:avLst/>
                <a:gdLst/>
                <a:ahLst/>
                <a:cxnLst/>
                <a:rect l="l" t="t" r="r" b="b"/>
                <a:pathLst>
                  <a:path w="434" h="433" extrusionOk="0">
                    <a:moveTo>
                      <a:pt x="215" y="0"/>
                    </a:moveTo>
                    <a:cubicBezTo>
                      <a:pt x="95" y="0"/>
                      <a:pt x="1" y="96"/>
                      <a:pt x="1" y="215"/>
                    </a:cubicBezTo>
                    <a:cubicBezTo>
                      <a:pt x="1" y="334"/>
                      <a:pt x="95" y="433"/>
                      <a:pt x="215" y="433"/>
                    </a:cubicBezTo>
                    <a:cubicBezTo>
                      <a:pt x="334" y="433"/>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2028125" y="4985800"/>
                <a:ext cx="7175" cy="10825"/>
              </a:xfrm>
              <a:custGeom>
                <a:avLst/>
                <a:gdLst/>
                <a:ahLst/>
                <a:cxnLst/>
                <a:rect l="l" t="t" r="r" b="b"/>
                <a:pathLst>
                  <a:path w="287" h="433" extrusionOk="0">
                    <a:moveTo>
                      <a:pt x="69" y="0"/>
                    </a:moveTo>
                    <a:cubicBezTo>
                      <a:pt x="45" y="0"/>
                      <a:pt x="21" y="7"/>
                      <a:pt x="1" y="14"/>
                    </a:cubicBezTo>
                    <a:cubicBezTo>
                      <a:pt x="1" y="82"/>
                      <a:pt x="1" y="150"/>
                      <a:pt x="4" y="215"/>
                    </a:cubicBezTo>
                    <a:lnTo>
                      <a:pt x="4" y="420"/>
                    </a:lnTo>
                    <a:cubicBezTo>
                      <a:pt x="24" y="426"/>
                      <a:pt x="45" y="433"/>
                      <a:pt x="69" y="433"/>
                    </a:cubicBezTo>
                    <a:cubicBezTo>
                      <a:pt x="188" y="433"/>
                      <a:pt x="287" y="334"/>
                      <a:pt x="287" y="215"/>
                    </a:cubicBezTo>
                    <a:cubicBezTo>
                      <a:pt x="287" y="96"/>
                      <a:pt x="188"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2060500" y="4949775"/>
                <a:ext cx="10850" cy="10850"/>
              </a:xfrm>
              <a:custGeom>
                <a:avLst/>
                <a:gdLst/>
                <a:ahLst/>
                <a:cxnLst/>
                <a:rect l="l" t="t" r="r" b="b"/>
                <a:pathLst>
                  <a:path w="434" h="434" extrusionOk="0">
                    <a:moveTo>
                      <a:pt x="215" y="1"/>
                    </a:moveTo>
                    <a:cubicBezTo>
                      <a:pt x="95" y="1"/>
                      <a:pt x="1" y="95"/>
                      <a:pt x="1" y="215"/>
                    </a:cubicBezTo>
                    <a:cubicBezTo>
                      <a:pt x="1" y="334"/>
                      <a:pt x="95" y="433"/>
                      <a:pt x="215" y="433"/>
                    </a:cubicBezTo>
                    <a:cubicBezTo>
                      <a:pt x="334" y="433"/>
                      <a:pt x="433" y="334"/>
                      <a:pt x="433" y="215"/>
                    </a:cubicBezTo>
                    <a:cubicBezTo>
                      <a:pt x="433" y="95"/>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2042425" y="4967750"/>
                <a:ext cx="10850" cy="10825"/>
              </a:xfrm>
              <a:custGeom>
                <a:avLst/>
                <a:gdLst/>
                <a:ahLst/>
                <a:cxnLst/>
                <a:rect l="l" t="t" r="r" b="b"/>
                <a:pathLst>
                  <a:path w="434" h="433" extrusionOk="0">
                    <a:moveTo>
                      <a:pt x="219" y="0"/>
                    </a:moveTo>
                    <a:cubicBezTo>
                      <a:pt x="100" y="0"/>
                      <a:pt x="1" y="99"/>
                      <a:pt x="1" y="218"/>
                    </a:cubicBezTo>
                    <a:cubicBezTo>
                      <a:pt x="1" y="337"/>
                      <a:pt x="100" y="433"/>
                      <a:pt x="219" y="433"/>
                    </a:cubicBezTo>
                    <a:cubicBezTo>
                      <a:pt x="339" y="433"/>
                      <a:pt x="433" y="337"/>
                      <a:pt x="433" y="218"/>
                    </a:cubicBezTo>
                    <a:cubicBezTo>
                      <a:pt x="433" y="99"/>
                      <a:pt x="3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2028475" y="5021825"/>
                <a:ext cx="6825" cy="10850"/>
              </a:xfrm>
              <a:custGeom>
                <a:avLst/>
                <a:gdLst/>
                <a:ahLst/>
                <a:cxnLst/>
                <a:rect l="l" t="t" r="r" b="b"/>
                <a:pathLst>
                  <a:path w="273" h="434" extrusionOk="0">
                    <a:moveTo>
                      <a:pt x="55" y="1"/>
                    </a:moveTo>
                    <a:cubicBezTo>
                      <a:pt x="35" y="1"/>
                      <a:pt x="18" y="7"/>
                      <a:pt x="0" y="11"/>
                    </a:cubicBezTo>
                    <a:lnTo>
                      <a:pt x="0" y="215"/>
                    </a:lnTo>
                    <a:cubicBezTo>
                      <a:pt x="0" y="287"/>
                      <a:pt x="4" y="355"/>
                      <a:pt x="4" y="423"/>
                    </a:cubicBezTo>
                    <a:cubicBezTo>
                      <a:pt x="21" y="426"/>
                      <a:pt x="38" y="433"/>
                      <a:pt x="55" y="433"/>
                    </a:cubicBezTo>
                    <a:cubicBezTo>
                      <a:pt x="174" y="433"/>
                      <a:pt x="273" y="334"/>
                      <a:pt x="273" y="215"/>
                    </a:cubicBezTo>
                    <a:cubicBezTo>
                      <a:pt x="273" y="96"/>
                      <a:pt x="174" y="1"/>
                      <a:pt x="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2042425" y="5003750"/>
                <a:ext cx="10850" cy="10850"/>
              </a:xfrm>
              <a:custGeom>
                <a:avLst/>
                <a:gdLst/>
                <a:ahLst/>
                <a:cxnLst/>
                <a:rect l="l" t="t" r="r" b="b"/>
                <a:pathLst>
                  <a:path w="434" h="434" extrusionOk="0">
                    <a:moveTo>
                      <a:pt x="219" y="1"/>
                    </a:moveTo>
                    <a:cubicBezTo>
                      <a:pt x="100" y="1"/>
                      <a:pt x="1" y="100"/>
                      <a:pt x="1" y="219"/>
                    </a:cubicBezTo>
                    <a:cubicBezTo>
                      <a:pt x="1" y="339"/>
                      <a:pt x="100" y="433"/>
                      <a:pt x="219" y="433"/>
                    </a:cubicBezTo>
                    <a:cubicBezTo>
                      <a:pt x="339" y="433"/>
                      <a:pt x="433" y="339"/>
                      <a:pt x="433" y="219"/>
                    </a:cubicBezTo>
                    <a:cubicBezTo>
                      <a:pt x="433" y="100"/>
                      <a:pt x="339"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2060500" y="4985800"/>
                <a:ext cx="10850" cy="10825"/>
              </a:xfrm>
              <a:custGeom>
                <a:avLst/>
                <a:gdLst/>
                <a:ahLst/>
                <a:cxnLst/>
                <a:rect l="l" t="t" r="r" b="b"/>
                <a:pathLst>
                  <a:path w="434" h="433" extrusionOk="0">
                    <a:moveTo>
                      <a:pt x="215" y="0"/>
                    </a:moveTo>
                    <a:cubicBezTo>
                      <a:pt x="95" y="0"/>
                      <a:pt x="1" y="96"/>
                      <a:pt x="1" y="215"/>
                    </a:cubicBezTo>
                    <a:cubicBezTo>
                      <a:pt x="1" y="334"/>
                      <a:pt x="95" y="433"/>
                      <a:pt x="215" y="433"/>
                    </a:cubicBezTo>
                    <a:cubicBezTo>
                      <a:pt x="334" y="433"/>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2045675" y="5039875"/>
                <a:ext cx="6250" cy="1900"/>
              </a:xfrm>
              <a:custGeom>
                <a:avLst/>
                <a:gdLst/>
                <a:ahLst/>
                <a:cxnLst/>
                <a:rect l="l" t="t" r="r" b="b"/>
                <a:pathLst>
                  <a:path w="250" h="76" extrusionOk="0">
                    <a:moveTo>
                      <a:pt x="89" y="1"/>
                    </a:moveTo>
                    <a:cubicBezTo>
                      <a:pt x="55" y="1"/>
                      <a:pt x="28" y="7"/>
                      <a:pt x="1" y="18"/>
                    </a:cubicBezTo>
                    <a:cubicBezTo>
                      <a:pt x="83" y="42"/>
                      <a:pt x="164" y="62"/>
                      <a:pt x="249" y="76"/>
                    </a:cubicBezTo>
                    <a:cubicBezTo>
                      <a:pt x="212" y="28"/>
                      <a:pt x="15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2060500" y="5021825"/>
                <a:ext cx="10850" cy="10850"/>
              </a:xfrm>
              <a:custGeom>
                <a:avLst/>
                <a:gdLst/>
                <a:ahLst/>
                <a:cxnLst/>
                <a:rect l="l" t="t" r="r" b="b"/>
                <a:pathLst>
                  <a:path w="434" h="434" extrusionOk="0">
                    <a:moveTo>
                      <a:pt x="215" y="1"/>
                    </a:moveTo>
                    <a:cubicBezTo>
                      <a:pt x="95" y="1"/>
                      <a:pt x="1" y="96"/>
                      <a:pt x="1" y="215"/>
                    </a:cubicBezTo>
                    <a:cubicBezTo>
                      <a:pt x="1" y="334"/>
                      <a:pt x="95"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2024475" y="4445325"/>
                <a:ext cx="10825" cy="10750"/>
              </a:xfrm>
              <a:custGeom>
                <a:avLst/>
                <a:gdLst/>
                <a:ahLst/>
                <a:cxnLst/>
                <a:rect l="l" t="t" r="r" b="b"/>
                <a:pathLst>
                  <a:path w="433" h="430" extrusionOk="0">
                    <a:moveTo>
                      <a:pt x="215" y="0"/>
                    </a:moveTo>
                    <a:cubicBezTo>
                      <a:pt x="96" y="0"/>
                      <a:pt x="0" y="96"/>
                      <a:pt x="0" y="215"/>
                    </a:cubicBezTo>
                    <a:cubicBezTo>
                      <a:pt x="0" y="334"/>
                      <a:pt x="96" y="429"/>
                      <a:pt x="215" y="429"/>
                    </a:cubicBezTo>
                    <a:cubicBezTo>
                      <a:pt x="334" y="429"/>
                      <a:pt x="433" y="334"/>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2024475" y="4481350"/>
                <a:ext cx="10825" cy="10850"/>
              </a:xfrm>
              <a:custGeom>
                <a:avLst/>
                <a:gdLst/>
                <a:ahLst/>
                <a:cxnLst/>
                <a:rect l="l" t="t" r="r" b="b"/>
                <a:pathLst>
                  <a:path w="433" h="434" extrusionOk="0">
                    <a:moveTo>
                      <a:pt x="215" y="1"/>
                    </a:moveTo>
                    <a:cubicBezTo>
                      <a:pt x="96" y="1"/>
                      <a:pt x="0" y="96"/>
                      <a:pt x="0" y="215"/>
                    </a:cubicBezTo>
                    <a:cubicBezTo>
                      <a:pt x="0"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2024475" y="4517375"/>
                <a:ext cx="10825" cy="10850"/>
              </a:xfrm>
              <a:custGeom>
                <a:avLst/>
                <a:gdLst/>
                <a:ahLst/>
                <a:cxnLst/>
                <a:rect l="l" t="t" r="r" b="b"/>
                <a:pathLst>
                  <a:path w="433" h="434" extrusionOk="0">
                    <a:moveTo>
                      <a:pt x="215" y="0"/>
                    </a:moveTo>
                    <a:cubicBezTo>
                      <a:pt x="96" y="0"/>
                      <a:pt x="0" y="96"/>
                      <a:pt x="0" y="215"/>
                    </a:cubicBezTo>
                    <a:cubicBezTo>
                      <a:pt x="0" y="335"/>
                      <a:pt x="96" y="433"/>
                      <a:pt x="215" y="433"/>
                    </a:cubicBezTo>
                    <a:cubicBezTo>
                      <a:pt x="334" y="433"/>
                      <a:pt x="433" y="335"/>
                      <a:pt x="433" y="215"/>
                    </a:cubicBezTo>
                    <a:cubicBezTo>
                      <a:pt x="433" y="96"/>
                      <a:pt x="33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2024475" y="4553400"/>
                <a:ext cx="10825" cy="10850"/>
              </a:xfrm>
              <a:custGeom>
                <a:avLst/>
                <a:gdLst/>
                <a:ahLst/>
                <a:cxnLst/>
                <a:rect l="l" t="t" r="r" b="b"/>
                <a:pathLst>
                  <a:path w="433" h="434" extrusionOk="0">
                    <a:moveTo>
                      <a:pt x="215" y="1"/>
                    </a:moveTo>
                    <a:cubicBezTo>
                      <a:pt x="96" y="1"/>
                      <a:pt x="0" y="96"/>
                      <a:pt x="0" y="215"/>
                    </a:cubicBezTo>
                    <a:cubicBezTo>
                      <a:pt x="0" y="334"/>
                      <a:pt x="96" y="433"/>
                      <a:pt x="215" y="433"/>
                    </a:cubicBezTo>
                    <a:cubicBezTo>
                      <a:pt x="334" y="433"/>
                      <a:pt x="433" y="334"/>
                      <a:pt x="433" y="215"/>
                    </a:cubicBezTo>
                    <a:cubicBezTo>
                      <a:pt x="433" y="96"/>
                      <a:pt x="334"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1" name="Google Shape;1761;p35"/>
          <p:cNvSpPr/>
          <p:nvPr/>
        </p:nvSpPr>
        <p:spPr>
          <a:xfrm rot="-4421961">
            <a:off x="2756334" y="1581448"/>
            <a:ext cx="5541644" cy="273578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2" name="Google Shape;1762;p35"/>
          <p:cNvGrpSpPr/>
          <p:nvPr/>
        </p:nvGrpSpPr>
        <p:grpSpPr>
          <a:xfrm>
            <a:off x="6539446" y="-344139"/>
            <a:ext cx="2878067" cy="5824284"/>
            <a:chOff x="5883539" y="-344156"/>
            <a:chExt cx="3534407" cy="5824284"/>
          </a:xfrm>
        </p:grpSpPr>
        <p:sp>
          <p:nvSpPr>
            <p:cNvPr id="1763" name="Google Shape;1763;p35"/>
            <p:cNvSpPr/>
            <p:nvPr/>
          </p:nvSpPr>
          <p:spPr>
            <a:xfrm rot="5400000">
              <a:off x="6900504" y="863896"/>
              <a:ext cx="3234092" cy="1383201"/>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rot="5400000">
              <a:off x="4775506" y="1046483"/>
              <a:ext cx="5541677" cy="3325611"/>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00000">
              <a:off x="8150941" y="3716902"/>
              <a:ext cx="789976" cy="451130"/>
            </a:xfrm>
            <a:custGeom>
              <a:avLst/>
              <a:gdLst/>
              <a:ahLst/>
              <a:cxnLst/>
              <a:rect l="l" t="t" r="r" b="b"/>
              <a:pathLst>
                <a:path w="9871" h="5660" extrusionOk="0">
                  <a:moveTo>
                    <a:pt x="9870" y="1"/>
                  </a:moveTo>
                  <a:cubicBezTo>
                    <a:pt x="6399" y="706"/>
                    <a:pt x="3053" y="2008"/>
                    <a:pt x="1" y="3807"/>
                  </a:cubicBezTo>
                  <a:cubicBezTo>
                    <a:pt x="621" y="4185"/>
                    <a:pt x="1258" y="4535"/>
                    <a:pt x="1922" y="4845"/>
                  </a:cubicBezTo>
                  <a:cubicBezTo>
                    <a:pt x="2913" y="5309"/>
                    <a:pt x="4048" y="5660"/>
                    <a:pt x="5141" y="5660"/>
                  </a:cubicBezTo>
                  <a:cubicBezTo>
                    <a:pt x="5826" y="5660"/>
                    <a:pt x="6498" y="5520"/>
                    <a:pt x="7103" y="5180"/>
                  </a:cubicBezTo>
                  <a:cubicBezTo>
                    <a:pt x="8194" y="4570"/>
                    <a:pt x="8848" y="3432"/>
                    <a:pt x="9267" y="2287"/>
                  </a:cubicBezTo>
                  <a:cubicBezTo>
                    <a:pt x="9543" y="1538"/>
                    <a:pt x="9737" y="774"/>
                    <a:pt x="9870" y="1"/>
                  </a:cubicBezTo>
                  <a:close/>
                </a:path>
              </a:pathLst>
            </a:custGeom>
            <a:solidFill>
              <a:schemeClr val="accent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rot="5400000">
              <a:off x="8024895" y="1980397"/>
              <a:ext cx="1785149" cy="530118"/>
            </a:xfrm>
            <a:custGeom>
              <a:avLst/>
              <a:gdLst/>
              <a:ahLst/>
              <a:cxnLst/>
              <a:rect l="l" t="t" r="r" b="b"/>
              <a:pathLst>
                <a:path w="22306" h="6651" extrusionOk="0">
                  <a:moveTo>
                    <a:pt x="1" y="0"/>
                  </a:moveTo>
                  <a:cubicBezTo>
                    <a:pt x="97" y="1758"/>
                    <a:pt x="877" y="3479"/>
                    <a:pt x="2185" y="4702"/>
                  </a:cubicBezTo>
                  <a:cubicBezTo>
                    <a:pt x="3531" y="5952"/>
                    <a:pt x="5405" y="6650"/>
                    <a:pt x="7274" y="6650"/>
                  </a:cubicBezTo>
                  <a:cubicBezTo>
                    <a:pt x="7350" y="6650"/>
                    <a:pt x="7425" y="6647"/>
                    <a:pt x="7496" y="6647"/>
                  </a:cubicBezTo>
                  <a:cubicBezTo>
                    <a:pt x="8947" y="5873"/>
                    <a:pt x="10491" y="5332"/>
                    <a:pt x="12115" y="5209"/>
                  </a:cubicBezTo>
                  <a:cubicBezTo>
                    <a:pt x="13083" y="4756"/>
                    <a:pt x="14054" y="4317"/>
                    <a:pt x="15103" y="4109"/>
                  </a:cubicBezTo>
                  <a:cubicBezTo>
                    <a:pt x="15587" y="4010"/>
                    <a:pt x="16078" y="3966"/>
                    <a:pt x="16565" y="3966"/>
                  </a:cubicBezTo>
                  <a:cubicBezTo>
                    <a:pt x="17849" y="3966"/>
                    <a:pt x="19130" y="4276"/>
                    <a:pt x="20346" y="4756"/>
                  </a:cubicBezTo>
                  <a:cubicBezTo>
                    <a:pt x="21586" y="3986"/>
                    <a:pt x="22305" y="2511"/>
                    <a:pt x="22305" y="1060"/>
                  </a:cubicBezTo>
                  <a:cubicBezTo>
                    <a:pt x="22305" y="702"/>
                    <a:pt x="22260" y="345"/>
                    <a:pt x="22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rot="5400000">
              <a:off x="7621400" y="2799386"/>
              <a:ext cx="2407783" cy="714476"/>
            </a:xfrm>
            <a:custGeom>
              <a:avLst/>
              <a:gdLst/>
              <a:ahLst/>
              <a:cxnLst/>
              <a:rect l="l" t="t" r="r" b="b"/>
              <a:pathLst>
                <a:path w="30086" h="8964" extrusionOk="0">
                  <a:moveTo>
                    <a:pt x="4620" y="5209"/>
                  </a:moveTo>
                  <a:lnTo>
                    <a:pt x="4620" y="5209"/>
                  </a:lnTo>
                  <a:cubicBezTo>
                    <a:pt x="2996" y="5332"/>
                    <a:pt x="1452" y="5873"/>
                    <a:pt x="1" y="6647"/>
                  </a:cubicBezTo>
                  <a:cubicBezTo>
                    <a:pt x="478" y="6630"/>
                    <a:pt x="955" y="6572"/>
                    <a:pt x="1418" y="6466"/>
                  </a:cubicBezTo>
                  <a:cubicBezTo>
                    <a:pt x="2539" y="6208"/>
                    <a:pt x="3578" y="5700"/>
                    <a:pt x="4620" y="5209"/>
                  </a:cubicBezTo>
                  <a:close/>
                  <a:moveTo>
                    <a:pt x="14677" y="0"/>
                  </a:moveTo>
                  <a:cubicBezTo>
                    <a:pt x="14765" y="345"/>
                    <a:pt x="14810" y="702"/>
                    <a:pt x="14810" y="1060"/>
                  </a:cubicBezTo>
                  <a:cubicBezTo>
                    <a:pt x="14810" y="2511"/>
                    <a:pt x="14091" y="3986"/>
                    <a:pt x="12851" y="4756"/>
                  </a:cubicBezTo>
                  <a:cubicBezTo>
                    <a:pt x="13652" y="5073"/>
                    <a:pt x="14422" y="5465"/>
                    <a:pt x="15154" y="5890"/>
                  </a:cubicBezTo>
                  <a:cubicBezTo>
                    <a:pt x="16789" y="6845"/>
                    <a:pt x="18309" y="7986"/>
                    <a:pt x="19927" y="8964"/>
                  </a:cubicBezTo>
                  <a:cubicBezTo>
                    <a:pt x="22979" y="7165"/>
                    <a:pt x="26325" y="5863"/>
                    <a:pt x="29796" y="5158"/>
                  </a:cubicBezTo>
                  <a:cubicBezTo>
                    <a:pt x="30086" y="3472"/>
                    <a:pt x="30086" y="1735"/>
                    <a:pt x="29987" y="0"/>
                  </a:cubicBezTo>
                  <a:close/>
                </a:path>
              </a:pathLst>
            </a:custGeom>
            <a:solidFill>
              <a:schemeClr val="accent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8" name="Google Shape;1768;p35"/>
            <p:cNvGrpSpPr/>
            <p:nvPr/>
          </p:nvGrpSpPr>
          <p:grpSpPr>
            <a:xfrm flipH="1">
              <a:off x="6930507" y="-344156"/>
              <a:ext cx="2487438" cy="2254471"/>
              <a:chOff x="4895725" y="2485200"/>
              <a:chExt cx="464525" cy="744050"/>
            </a:xfrm>
          </p:grpSpPr>
          <p:sp>
            <p:nvSpPr>
              <p:cNvPr id="1769" name="Google Shape;1769;p35"/>
              <p:cNvSpPr/>
              <p:nvPr/>
            </p:nvSpPr>
            <p:spPr>
              <a:xfrm>
                <a:off x="4896150" y="2564650"/>
                <a:ext cx="407475" cy="415225"/>
              </a:xfrm>
              <a:custGeom>
                <a:avLst/>
                <a:gdLst/>
                <a:ahLst/>
                <a:cxnLst/>
                <a:rect l="l" t="t" r="r" b="b"/>
                <a:pathLst>
                  <a:path w="16299" h="16609" extrusionOk="0">
                    <a:moveTo>
                      <a:pt x="1" y="0"/>
                    </a:moveTo>
                    <a:lnTo>
                      <a:pt x="4" y="314"/>
                    </a:lnTo>
                    <a:lnTo>
                      <a:pt x="6817" y="7128"/>
                    </a:lnTo>
                    <a:lnTo>
                      <a:pt x="6845" y="7155"/>
                    </a:lnTo>
                    <a:lnTo>
                      <a:pt x="6872" y="7182"/>
                    </a:lnTo>
                    <a:lnTo>
                      <a:pt x="14619" y="14928"/>
                    </a:lnTo>
                    <a:lnTo>
                      <a:pt x="14646" y="14956"/>
                    </a:lnTo>
                    <a:lnTo>
                      <a:pt x="16298" y="16609"/>
                    </a:lnTo>
                    <a:cubicBezTo>
                      <a:pt x="16298" y="16506"/>
                      <a:pt x="16298" y="16400"/>
                      <a:pt x="16295" y="16295"/>
                    </a:cubicBezTo>
                    <a:lnTo>
                      <a:pt x="14826" y="14826"/>
                    </a:lnTo>
                    <a:lnTo>
                      <a:pt x="14799" y="14799"/>
                    </a:lnTo>
                    <a:lnTo>
                      <a:pt x="7029" y="7025"/>
                    </a:lnTo>
                    <a:lnTo>
                      <a:pt x="7001" y="6998"/>
                    </a:lnTo>
                    <a:lnTo>
                      <a:pt x="6974" y="6971"/>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a:off x="4896675" y="2643100"/>
                <a:ext cx="398000" cy="404125"/>
              </a:xfrm>
              <a:custGeom>
                <a:avLst/>
                <a:gdLst/>
                <a:ahLst/>
                <a:cxnLst/>
                <a:rect l="l" t="t" r="r" b="b"/>
                <a:pathLst>
                  <a:path w="15920" h="16165" extrusionOk="0">
                    <a:moveTo>
                      <a:pt x="0" y="0"/>
                    </a:moveTo>
                    <a:lnTo>
                      <a:pt x="0" y="314"/>
                    </a:lnTo>
                    <a:lnTo>
                      <a:pt x="5236" y="5550"/>
                    </a:lnTo>
                    <a:lnTo>
                      <a:pt x="5263" y="5577"/>
                    </a:lnTo>
                    <a:lnTo>
                      <a:pt x="5291" y="5604"/>
                    </a:lnTo>
                    <a:lnTo>
                      <a:pt x="13038" y="13351"/>
                    </a:lnTo>
                    <a:lnTo>
                      <a:pt x="13065" y="13378"/>
                    </a:lnTo>
                    <a:lnTo>
                      <a:pt x="13092" y="13405"/>
                    </a:lnTo>
                    <a:lnTo>
                      <a:pt x="15848" y="16165"/>
                    </a:lnTo>
                    <a:cubicBezTo>
                      <a:pt x="15875" y="16083"/>
                      <a:pt x="15899" y="16005"/>
                      <a:pt x="15920" y="15923"/>
                    </a:cubicBezTo>
                    <a:lnTo>
                      <a:pt x="13245" y="13249"/>
                    </a:lnTo>
                    <a:lnTo>
                      <a:pt x="13218" y="13221"/>
                    </a:lnTo>
                    <a:lnTo>
                      <a:pt x="13194" y="13194"/>
                    </a:lnTo>
                    <a:lnTo>
                      <a:pt x="5447" y="5447"/>
                    </a:lnTo>
                    <a:lnTo>
                      <a:pt x="5420" y="5420"/>
                    </a:lnTo>
                    <a:lnTo>
                      <a:pt x="5393" y="539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4896400" y="2603925"/>
                <a:ext cx="405100" cy="411800"/>
              </a:xfrm>
              <a:custGeom>
                <a:avLst/>
                <a:gdLst/>
                <a:ahLst/>
                <a:cxnLst/>
                <a:rect l="l" t="t" r="r" b="b"/>
                <a:pathLst>
                  <a:path w="16204" h="16472" extrusionOk="0">
                    <a:moveTo>
                      <a:pt x="0" y="0"/>
                    </a:moveTo>
                    <a:lnTo>
                      <a:pt x="4" y="313"/>
                    </a:lnTo>
                    <a:lnTo>
                      <a:pt x="6054" y="6364"/>
                    </a:lnTo>
                    <a:lnTo>
                      <a:pt x="6082" y="6391"/>
                    </a:lnTo>
                    <a:lnTo>
                      <a:pt x="13829" y="14138"/>
                    </a:lnTo>
                    <a:lnTo>
                      <a:pt x="13856" y="14165"/>
                    </a:lnTo>
                    <a:lnTo>
                      <a:pt x="16162" y="16472"/>
                    </a:lnTo>
                    <a:cubicBezTo>
                      <a:pt x="16176" y="16383"/>
                      <a:pt x="16189" y="16291"/>
                      <a:pt x="16203" y="16199"/>
                    </a:cubicBezTo>
                    <a:lnTo>
                      <a:pt x="14036" y="14036"/>
                    </a:lnTo>
                    <a:lnTo>
                      <a:pt x="14009" y="14008"/>
                    </a:lnTo>
                    <a:lnTo>
                      <a:pt x="13982" y="13981"/>
                    </a:lnTo>
                    <a:lnTo>
                      <a:pt x="6211" y="6207"/>
                    </a:lnTo>
                    <a:lnTo>
                      <a:pt x="6184" y="618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4898950" y="3035450"/>
                <a:ext cx="189175" cy="190300"/>
              </a:xfrm>
              <a:custGeom>
                <a:avLst/>
                <a:gdLst/>
                <a:ahLst/>
                <a:cxnLst/>
                <a:rect l="l" t="t" r="r" b="b"/>
                <a:pathLst>
                  <a:path w="7567" h="7612" extrusionOk="0">
                    <a:moveTo>
                      <a:pt x="1" y="0"/>
                    </a:moveTo>
                    <a:lnTo>
                      <a:pt x="1" y="314"/>
                    </a:lnTo>
                    <a:lnTo>
                      <a:pt x="5145" y="5458"/>
                    </a:lnTo>
                    <a:lnTo>
                      <a:pt x="5172" y="5486"/>
                    </a:lnTo>
                    <a:lnTo>
                      <a:pt x="5200" y="5513"/>
                    </a:lnTo>
                    <a:lnTo>
                      <a:pt x="7298" y="7612"/>
                    </a:lnTo>
                    <a:cubicBezTo>
                      <a:pt x="7390" y="7598"/>
                      <a:pt x="7479" y="7584"/>
                      <a:pt x="7567" y="7567"/>
                    </a:cubicBezTo>
                    <a:lnTo>
                      <a:pt x="5356" y="5356"/>
                    </a:lnTo>
                    <a:lnTo>
                      <a:pt x="5329" y="5329"/>
                    </a:lnTo>
                    <a:lnTo>
                      <a:pt x="5302" y="530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4898025" y="2878500"/>
                <a:ext cx="300475" cy="303725"/>
              </a:xfrm>
              <a:custGeom>
                <a:avLst/>
                <a:gdLst/>
                <a:ahLst/>
                <a:cxnLst/>
                <a:rect l="l" t="t" r="r" b="b"/>
                <a:pathLst>
                  <a:path w="12019" h="12149" extrusionOk="0">
                    <a:moveTo>
                      <a:pt x="0" y="0"/>
                    </a:moveTo>
                    <a:lnTo>
                      <a:pt x="4" y="314"/>
                    </a:lnTo>
                    <a:lnTo>
                      <a:pt x="528" y="841"/>
                    </a:lnTo>
                    <a:lnTo>
                      <a:pt x="556" y="869"/>
                    </a:lnTo>
                    <a:lnTo>
                      <a:pt x="8303" y="8616"/>
                    </a:lnTo>
                    <a:lnTo>
                      <a:pt x="8330" y="8643"/>
                    </a:lnTo>
                    <a:lnTo>
                      <a:pt x="8357" y="8670"/>
                    </a:lnTo>
                    <a:lnTo>
                      <a:pt x="11835" y="12149"/>
                    </a:lnTo>
                    <a:cubicBezTo>
                      <a:pt x="11896" y="12108"/>
                      <a:pt x="11962" y="12063"/>
                      <a:pt x="12019" y="12022"/>
                    </a:cubicBezTo>
                    <a:lnTo>
                      <a:pt x="8514" y="8514"/>
                    </a:lnTo>
                    <a:lnTo>
                      <a:pt x="8487" y="8486"/>
                    </a:lnTo>
                    <a:lnTo>
                      <a:pt x="8459" y="8459"/>
                    </a:lnTo>
                    <a:lnTo>
                      <a:pt x="712" y="712"/>
                    </a:lnTo>
                    <a:lnTo>
                      <a:pt x="685" y="685"/>
                    </a:lnTo>
                    <a:lnTo>
                      <a:pt x="658" y="65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4897600" y="2800050"/>
                <a:ext cx="341900" cy="345975"/>
              </a:xfrm>
              <a:custGeom>
                <a:avLst/>
                <a:gdLst/>
                <a:ahLst/>
                <a:cxnLst/>
                <a:rect l="l" t="t" r="r" b="b"/>
                <a:pathLst>
                  <a:path w="13676" h="13839" extrusionOk="0">
                    <a:moveTo>
                      <a:pt x="1" y="1"/>
                    </a:moveTo>
                    <a:lnTo>
                      <a:pt x="1" y="314"/>
                    </a:lnTo>
                    <a:lnTo>
                      <a:pt x="2078" y="2392"/>
                    </a:lnTo>
                    <a:lnTo>
                      <a:pt x="2106" y="2419"/>
                    </a:lnTo>
                    <a:lnTo>
                      <a:pt x="2133" y="2446"/>
                    </a:lnTo>
                    <a:lnTo>
                      <a:pt x="9880" y="10193"/>
                    </a:lnTo>
                    <a:lnTo>
                      <a:pt x="9907" y="10221"/>
                    </a:lnTo>
                    <a:lnTo>
                      <a:pt x="13525" y="13839"/>
                    </a:lnTo>
                    <a:cubicBezTo>
                      <a:pt x="13576" y="13787"/>
                      <a:pt x="13627" y="13733"/>
                      <a:pt x="13675" y="13679"/>
                    </a:cubicBezTo>
                    <a:lnTo>
                      <a:pt x="10091" y="10091"/>
                    </a:lnTo>
                    <a:lnTo>
                      <a:pt x="10064" y="10064"/>
                    </a:lnTo>
                    <a:lnTo>
                      <a:pt x="2290" y="2290"/>
                    </a:lnTo>
                    <a:lnTo>
                      <a:pt x="2262" y="2262"/>
                    </a:lnTo>
                    <a:lnTo>
                      <a:pt x="2235" y="2235"/>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4897100" y="2721600"/>
                <a:ext cx="374750" cy="379700"/>
              </a:xfrm>
              <a:custGeom>
                <a:avLst/>
                <a:gdLst/>
                <a:ahLst/>
                <a:cxnLst/>
                <a:rect l="l" t="t" r="r" b="b"/>
                <a:pathLst>
                  <a:path w="14990" h="15188" extrusionOk="0">
                    <a:moveTo>
                      <a:pt x="0" y="1"/>
                    </a:moveTo>
                    <a:lnTo>
                      <a:pt x="4" y="315"/>
                    </a:lnTo>
                    <a:lnTo>
                      <a:pt x="3659" y="3970"/>
                    </a:lnTo>
                    <a:lnTo>
                      <a:pt x="3686" y="3997"/>
                    </a:lnTo>
                    <a:lnTo>
                      <a:pt x="11460" y="11771"/>
                    </a:lnTo>
                    <a:lnTo>
                      <a:pt x="11488" y="11798"/>
                    </a:lnTo>
                    <a:lnTo>
                      <a:pt x="11515" y="11826"/>
                    </a:lnTo>
                    <a:lnTo>
                      <a:pt x="14877" y="15188"/>
                    </a:lnTo>
                    <a:cubicBezTo>
                      <a:pt x="14914" y="15120"/>
                      <a:pt x="14952" y="15056"/>
                      <a:pt x="14990" y="14991"/>
                    </a:cubicBezTo>
                    <a:lnTo>
                      <a:pt x="11672" y="11669"/>
                    </a:lnTo>
                    <a:lnTo>
                      <a:pt x="11644" y="11642"/>
                    </a:lnTo>
                    <a:lnTo>
                      <a:pt x="11617" y="11614"/>
                    </a:lnTo>
                    <a:lnTo>
                      <a:pt x="3870" y="3867"/>
                    </a:lnTo>
                    <a:lnTo>
                      <a:pt x="3843" y="384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4898700" y="2996200"/>
                <a:ext cx="220950" cy="222650"/>
              </a:xfrm>
              <a:custGeom>
                <a:avLst/>
                <a:gdLst/>
                <a:ahLst/>
                <a:cxnLst/>
                <a:rect l="l" t="t" r="r" b="b"/>
                <a:pathLst>
                  <a:path w="8838" h="8906" extrusionOk="0">
                    <a:moveTo>
                      <a:pt x="1" y="1"/>
                    </a:moveTo>
                    <a:lnTo>
                      <a:pt x="4" y="314"/>
                    </a:lnTo>
                    <a:lnTo>
                      <a:pt x="5935" y="6248"/>
                    </a:lnTo>
                    <a:lnTo>
                      <a:pt x="5962" y="6276"/>
                    </a:lnTo>
                    <a:lnTo>
                      <a:pt x="5990" y="6303"/>
                    </a:lnTo>
                    <a:lnTo>
                      <a:pt x="8592" y="8905"/>
                    </a:lnTo>
                    <a:cubicBezTo>
                      <a:pt x="8674" y="8882"/>
                      <a:pt x="8756" y="8861"/>
                      <a:pt x="8838" y="8837"/>
                    </a:cubicBezTo>
                    <a:lnTo>
                      <a:pt x="6146" y="6146"/>
                    </a:lnTo>
                    <a:lnTo>
                      <a:pt x="6119" y="6119"/>
                    </a:lnTo>
                    <a:lnTo>
                      <a:pt x="6092" y="609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4898275" y="2917750"/>
                <a:ext cx="276400" cy="279050"/>
              </a:xfrm>
              <a:custGeom>
                <a:avLst/>
                <a:gdLst/>
                <a:ahLst/>
                <a:cxnLst/>
                <a:rect l="l" t="t" r="r" b="b"/>
                <a:pathLst>
                  <a:path w="11056" h="11162" extrusionOk="0">
                    <a:moveTo>
                      <a:pt x="1" y="1"/>
                    </a:moveTo>
                    <a:lnTo>
                      <a:pt x="1" y="314"/>
                    </a:lnTo>
                    <a:lnTo>
                      <a:pt x="7512" y="7826"/>
                    </a:lnTo>
                    <a:lnTo>
                      <a:pt x="7540" y="7853"/>
                    </a:lnTo>
                    <a:lnTo>
                      <a:pt x="7567" y="7881"/>
                    </a:lnTo>
                    <a:lnTo>
                      <a:pt x="10851" y="11161"/>
                    </a:lnTo>
                    <a:cubicBezTo>
                      <a:pt x="10919" y="11127"/>
                      <a:pt x="10987" y="11093"/>
                      <a:pt x="11056" y="11056"/>
                    </a:cubicBezTo>
                    <a:lnTo>
                      <a:pt x="7724" y="7724"/>
                    </a:lnTo>
                    <a:lnTo>
                      <a:pt x="7696" y="7697"/>
                    </a:lnTo>
                    <a:lnTo>
                      <a:pt x="7669" y="766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4897775" y="2839325"/>
                <a:ext cx="322375" cy="325950"/>
              </a:xfrm>
              <a:custGeom>
                <a:avLst/>
                <a:gdLst/>
                <a:ahLst/>
                <a:cxnLst/>
                <a:rect l="l" t="t" r="r" b="b"/>
                <a:pathLst>
                  <a:path w="12895" h="13038" extrusionOk="0">
                    <a:moveTo>
                      <a:pt x="0" y="0"/>
                    </a:moveTo>
                    <a:lnTo>
                      <a:pt x="4" y="314"/>
                    </a:lnTo>
                    <a:lnTo>
                      <a:pt x="1291" y="1601"/>
                    </a:lnTo>
                    <a:lnTo>
                      <a:pt x="1318" y="1628"/>
                    </a:lnTo>
                    <a:lnTo>
                      <a:pt x="1346" y="1656"/>
                    </a:lnTo>
                    <a:lnTo>
                      <a:pt x="9093" y="9403"/>
                    </a:lnTo>
                    <a:lnTo>
                      <a:pt x="9120" y="9430"/>
                    </a:lnTo>
                    <a:lnTo>
                      <a:pt x="12728" y="13037"/>
                    </a:lnTo>
                    <a:cubicBezTo>
                      <a:pt x="12782" y="12990"/>
                      <a:pt x="12840" y="12939"/>
                      <a:pt x="12895" y="12891"/>
                    </a:cubicBezTo>
                    <a:lnTo>
                      <a:pt x="9304" y="9301"/>
                    </a:lnTo>
                    <a:lnTo>
                      <a:pt x="9277" y="9273"/>
                    </a:lnTo>
                    <a:lnTo>
                      <a:pt x="1475" y="1472"/>
                    </a:lnTo>
                    <a:lnTo>
                      <a:pt x="1448" y="144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4897350" y="2760800"/>
                <a:ext cx="359425" cy="363925"/>
              </a:xfrm>
              <a:custGeom>
                <a:avLst/>
                <a:gdLst/>
                <a:ahLst/>
                <a:cxnLst/>
                <a:rect l="l" t="t" r="r" b="b"/>
                <a:pathLst>
                  <a:path w="14377" h="14557" extrusionOk="0">
                    <a:moveTo>
                      <a:pt x="0" y="0"/>
                    </a:moveTo>
                    <a:lnTo>
                      <a:pt x="0" y="313"/>
                    </a:lnTo>
                    <a:lnTo>
                      <a:pt x="2868" y="3182"/>
                    </a:lnTo>
                    <a:lnTo>
                      <a:pt x="2896" y="3209"/>
                    </a:lnTo>
                    <a:lnTo>
                      <a:pt x="2923" y="3236"/>
                    </a:lnTo>
                    <a:lnTo>
                      <a:pt x="10670" y="10983"/>
                    </a:lnTo>
                    <a:lnTo>
                      <a:pt x="10697" y="11011"/>
                    </a:lnTo>
                    <a:lnTo>
                      <a:pt x="10725" y="11038"/>
                    </a:lnTo>
                    <a:lnTo>
                      <a:pt x="14244" y="14557"/>
                    </a:lnTo>
                    <a:cubicBezTo>
                      <a:pt x="14288" y="14499"/>
                      <a:pt x="14332" y="14438"/>
                      <a:pt x="14376" y="14376"/>
                    </a:cubicBezTo>
                    <a:lnTo>
                      <a:pt x="10881" y="10881"/>
                    </a:lnTo>
                    <a:lnTo>
                      <a:pt x="10854" y="10854"/>
                    </a:lnTo>
                    <a:lnTo>
                      <a:pt x="10827" y="10827"/>
                    </a:lnTo>
                    <a:lnTo>
                      <a:pt x="3080" y="3080"/>
                    </a:lnTo>
                    <a:lnTo>
                      <a:pt x="3052" y="3052"/>
                    </a:lnTo>
                    <a:lnTo>
                      <a:pt x="3025" y="302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899375" y="3113900"/>
                <a:ext cx="115000" cy="115000"/>
              </a:xfrm>
              <a:custGeom>
                <a:avLst/>
                <a:gdLst/>
                <a:ahLst/>
                <a:cxnLst/>
                <a:rect l="l" t="t" r="r" b="b"/>
                <a:pathLst>
                  <a:path w="4600" h="4600" extrusionOk="0">
                    <a:moveTo>
                      <a:pt x="1" y="0"/>
                    </a:moveTo>
                    <a:lnTo>
                      <a:pt x="4" y="314"/>
                    </a:lnTo>
                    <a:lnTo>
                      <a:pt x="3568" y="3878"/>
                    </a:lnTo>
                    <a:lnTo>
                      <a:pt x="3595" y="3905"/>
                    </a:lnTo>
                    <a:lnTo>
                      <a:pt x="3622" y="3931"/>
                    </a:lnTo>
                    <a:lnTo>
                      <a:pt x="4266" y="4576"/>
                    </a:lnTo>
                    <a:cubicBezTo>
                      <a:pt x="4378" y="4586"/>
                      <a:pt x="4491" y="4593"/>
                      <a:pt x="4600" y="4599"/>
                    </a:cubicBezTo>
                    <a:lnTo>
                      <a:pt x="3779" y="3779"/>
                    </a:lnTo>
                    <a:lnTo>
                      <a:pt x="3752" y="3751"/>
                    </a:lnTo>
                    <a:lnTo>
                      <a:pt x="3724" y="372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4899225" y="3074625"/>
                <a:ext cx="154075" cy="154625"/>
              </a:xfrm>
              <a:custGeom>
                <a:avLst/>
                <a:gdLst/>
                <a:ahLst/>
                <a:cxnLst/>
                <a:rect l="l" t="t" r="r" b="b"/>
                <a:pathLst>
                  <a:path w="6163" h="6185" extrusionOk="0">
                    <a:moveTo>
                      <a:pt x="0" y="1"/>
                    </a:moveTo>
                    <a:lnTo>
                      <a:pt x="0" y="318"/>
                    </a:lnTo>
                    <a:lnTo>
                      <a:pt x="4354" y="4672"/>
                    </a:lnTo>
                    <a:lnTo>
                      <a:pt x="4381" y="4699"/>
                    </a:lnTo>
                    <a:lnTo>
                      <a:pt x="5870" y="6184"/>
                    </a:lnTo>
                    <a:cubicBezTo>
                      <a:pt x="5969" y="6180"/>
                      <a:pt x="6064" y="6174"/>
                      <a:pt x="6163" y="6167"/>
                    </a:cubicBezTo>
                    <a:lnTo>
                      <a:pt x="4565" y="4570"/>
                    </a:lnTo>
                    <a:lnTo>
                      <a:pt x="4538" y="4542"/>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5198925" y="2485200"/>
                <a:ext cx="135175" cy="131750"/>
              </a:xfrm>
              <a:custGeom>
                <a:avLst/>
                <a:gdLst/>
                <a:ahLst/>
                <a:cxnLst/>
                <a:rect l="l" t="t" r="r" b="b"/>
                <a:pathLst>
                  <a:path w="5407" h="5270" extrusionOk="0">
                    <a:moveTo>
                      <a:pt x="0" y="0"/>
                    </a:moveTo>
                    <a:lnTo>
                      <a:pt x="2508" y="2507"/>
                    </a:lnTo>
                    <a:lnTo>
                      <a:pt x="2535" y="2535"/>
                    </a:lnTo>
                    <a:lnTo>
                      <a:pt x="2562" y="2562"/>
                    </a:lnTo>
                    <a:lnTo>
                      <a:pt x="5270" y="5270"/>
                    </a:lnTo>
                    <a:cubicBezTo>
                      <a:pt x="5315" y="5213"/>
                      <a:pt x="5363" y="5155"/>
                      <a:pt x="5407" y="5093"/>
                    </a:cubicBezTo>
                    <a:lnTo>
                      <a:pt x="2715" y="2405"/>
                    </a:lnTo>
                    <a:lnTo>
                      <a:pt x="2688" y="2378"/>
                    </a:lnTo>
                    <a:lnTo>
                      <a:pt x="2661" y="2351"/>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5159925" y="2485200"/>
                <a:ext cx="156300" cy="152550"/>
              </a:xfrm>
              <a:custGeom>
                <a:avLst/>
                <a:gdLst/>
                <a:ahLst/>
                <a:cxnLst/>
                <a:rect l="l" t="t" r="r" b="b"/>
                <a:pathLst>
                  <a:path w="6252" h="6102" extrusionOk="0">
                    <a:moveTo>
                      <a:pt x="0" y="0"/>
                    </a:moveTo>
                    <a:lnTo>
                      <a:pt x="3288" y="3287"/>
                    </a:lnTo>
                    <a:lnTo>
                      <a:pt x="3315" y="3315"/>
                    </a:lnTo>
                    <a:lnTo>
                      <a:pt x="6101" y="6101"/>
                    </a:lnTo>
                    <a:cubicBezTo>
                      <a:pt x="6153" y="6047"/>
                      <a:pt x="6203" y="5996"/>
                      <a:pt x="6252" y="5941"/>
                    </a:cubicBezTo>
                    <a:lnTo>
                      <a:pt x="3495" y="3185"/>
                    </a:lnTo>
                    <a:lnTo>
                      <a:pt x="3468" y="3158"/>
                    </a:lnTo>
                    <a:lnTo>
                      <a:pt x="3441" y="313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5003900" y="2485200"/>
                <a:ext cx="246225" cy="244175"/>
              </a:xfrm>
              <a:custGeom>
                <a:avLst/>
                <a:gdLst/>
                <a:ahLst/>
                <a:cxnLst/>
                <a:rect l="l" t="t" r="r" b="b"/>
                <a:pathLst>
                  <a:path w="9849" h="9767" extrusionOk="0">
                    <a:moveTo>
                      <a:pt x="0" y="0"/>
                    </a:moveTo>
                    <a:lnTo>
                      <a:pt x="6435" y="6432"/>
                    </a:lnTo>
                    <a:lnTo>
                      <a:pt x="6463" y="6460"/>
                    </a:lnTo>
                    <a:lnTo>
                      <a:pt x="9771" y="9767"/>
                    </a:lnTo>
                    <a:cubicBezTo>
                      <a:pt x="9791" y="9689"/>
                      <a:pt x="9821" y="9611"/>
                      <a:pt x="9848" y="9535"/>
                    </a:cubicBezTo>
                    <a:lnTo>
                      <a:pt x="6592" y="6279"/>
                    </a:lnTo>
                    <a:lnTo>
                      <a:pt x="6565" y="625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898450" y="2956950"/>
                <a:ext cx="249900" cy="252175"/>
              </a:xfrm>
              <a:custGeom>
                <a:avLst/>
                <a:gdLst/>
                <a:ahLst/>
                <a:cxnLst/>
                <a:rect l="l" t="t" r="r" b="b"/>
                <a:pathLst>
                  <a:path w="9996" h="10087" extrusionOk="0">
                    <a:moveTo>
                      <a:pt x="0" y="0"/>
                    </a:moveTo>
                    <a:lnTo>
                      <a:pt x="4" y="316"/>
                    </a:lnTo>
                    <a:lnTo>
                      <a:pt x="6753" y="7065"/>
                    </a:lnTo>
                    <a:lnTo>
                      <a:pt x="6780" y="7093"/>
                    </a:lnTo>
                    <a:lnTo>
                      <a:pt x="9774" y="10087"/>
                    </a:lnTo>
                    <a:cubicBezTo>
                      <a:pt x="9849" y="10057"/>
                      <a:pt x="9921" y="10026"/>
                      <a:pt x="9996" y="9995"/>
                    </a:cubicBezTo>
                    <a:lnTo>
                      <a:pt x="6909" y="6909"/>
                    </a:lnTo>
                    <a:lnTo>
                      <a:pt x="6882" y="6881"/>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4896825" y="2682350"/>
                <a:ext cx="387800" cy="393175"/>
              </a:xfrm>
              <a:custGeom>
                <a:avLst/>
                <a:gdLst/>
                <a:ahLst/>
                <a:cxnLst/>
                <a:rect l="l" t="t" r="r" b="b"/>
                <a:pathLst>
                  <a:path w="15512" h="15727" extrusionOk="0">
                    <a:moveTo>
                      <a:pt x="1" y="0"/>
                    </a:moveTo>
                    <a:lnTo>
                      <a:pt x="4" y="314"/>
                    </a:lnTo>
                    <a:lnTo>
                      <a:pt x="4450" y="4760"/>
                    </a:lnTo>
                    <a:lnTo>
                      <a:pt x="4477" y="4787"/>
                    </a:lnTo>
                    <a:lnTo>
                      <a:pt x="12279" y="12588"/>
                    </a:lnTo>
                    <a:lnTo>
                      <a:pt x="12306" y="12616"/>
                    </a:lnTo>
                    <a:lnTo>
                      <a:pt x="15416" y="15726"/>
                    </a:lnTo>
                    <a:cubicBezTo>
                      <a:pt x="15450" y="15654"/>
                      <a:pt x="15480" y="15583"/>
                      <a:pt x="15512" y="15511"/>
                    </a:cubicBezTo>
                    <a:lnTo>
                      <a:pt x="12435" y="12432"/>
                    </a:lnTo>
                    <a:lnTo>
                      <a:pt x="12408" y="12404"/>
                    </a:lnTo>
                    <a:lnTo>
                      <a:pt x="4661" y="4657"/>
                    </a:lnTo>
                    <a:lnTo>
                      <a:pt x="4634" y="463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4899900" y="3192325"/>
                <a:ext cx="14925" cy="15025"/>
              </a:xfrm>
              <a:custGeom>
                <a:avLst/>
                <a:gdLst/>
                <a:ahLst/>
                <a:cxnLst/>
                <a:rect l="l" t="t" r="r" b="b"/>
                <a:pathLst>
                  <a:path w="597" h="601" extrusionOk="0">
                    <a:moveTo>
                      <a:pt x="0" y="1"/>
                    </a:moveTo>
                    <a:lnTo>
                      <a:pt x="0" y="315"/>
                    </a:lnTo>
                    <a:lnTo>
                      <a:pt x="65" y="382"/>
                    </a:lnTo>
                    <a:cubicBezTo>
                      <a:pt x="242" y="458"/>
                      <a:pt x="420" y="532"/>
                      <a:pt x="596" y="601"/>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4899650" y="3153175"/>
                <a:ext cx="70125" cy="70100"/>
              </a:xfrm>
              <a:custGeom>
                <a:avLst/>
                <a:gdLst/>
                <a:ahLst/>
                <a:cxnLst/>
                <a:rect l="l" t="t" r="r" b="b"/>
                <a:pathLst>
                  <a:path w="2805" h="2804" extrusionOk="0">
                    <a:moveTo>
                      <a:pt x="0" y="0"/>
                    </a:moveTo>
                    <a:lnTo>
                      <a:pt x="0" y="313"/>
                    </a:lnTo>
                    <a:lnTo>
                      <a:pt x="2405" y="2715"/>
                    </a:lnTo>
                    <a:cubicBezTo>
                      <a:pt x="2538" y="2746"/>
                      <a:pt x="2671" y="2777"/>
                      <a:pt x="2804" y="2804"/>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5276925" y="2485200"/>
                <a:ext cx="83325" cy="81775"/>
              </a:xfrm>
              <a:custGeom>
                <a:avLst/>
                <a:gdLst/>
                <a:ahLst/>
                <a:cxnLst/>
                <a:rect l="l" t="t" r="r" b="b"/>
                <a:pathLst>
                  <a:path w="3333" h="3271" extrusionOk="0">
                    <a:moveTo>
                      <a:pt x="1" y="0"/>
                    </a:moveTo>
                    <a:lnTo>
                      <a:pt x="975" y="974"/>
                    </a:lnTo>
                    <a:lnTo>
                      <a:pt x="1002" y="1002"/>
                    </a:lnTo>
                    <a:lnTo>
                      <a:pt x="3271" y="3271"/>
                    </a:lnTo>
                    <a:cubicBezTo>
                      <a:pt x="3295" y="3189"/>
                      <a:pt x="3315" y="3103"/>
                      <a:pt x="3333" y="3021"/>
                    </a:cubicBezTo>
                    <a:lnTo>
                      <a:pt x="1128" y="818"/>
                    </a:lnTo>
                    <a:lnTo>
                      <a:pt x="1101" y="790"/>
                    </a:lnTo>
                    <a:lnTo>
                      <a:pt x="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5237925" y="2485200"/>
                <a:ext cx="111600" cy="108875"/>
              </a:xfrm>
              <a:custGeom>
                <a:avLst/>
                <a:gdLst/>
                <a:ahLst/>
                <a:cxnLst/>
                <a:rect l="l" t="t" r="r" b="b"/>
                <a:pathLst>
                  <a:path w="4464" h="4355" extrusionOk="0">
                    <a:moveTo>
                      <a:pt x="1" y="0"/>
                    </a:moveTo>
                    <a:lnTo>
                      <a:pt x="1755" y="1754"/>
                    </a:lnTo>
                    <a:lnTo>
                      <a:pt x="1782" y="1782"/>
                    </a:lnTo>
                    <a:lnTo>
                      <a:pt x="4355" y="4354"/>
                    </a:lnTo>
                    <a:cubicBezTo>
                      <a:pt x="4391" y="4285"/>
                      <a:pt x="4426" y="4218"/>
                      <a:pt x="4463" y="4150"/>
                    </a:cubicBezTo>
                    <a:lnTo>
                      <a:pt x="1908" y="1598"/>
                    </a:lnTo>
                    <a:lnTo>
                      <a:pt x="1885" y="1570"/>
                    </a:lnTo>
                    <a:lnTo>
                      <a:pt x="1881" y="1570"/>
                    </a:lnTo>
                    <a:lnTo>
                      <a:pt x="3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5120925" y="2485200"/>
                <a:ext cx="176475" cy="172750"/>
              </a:xfrm>
              <a:custGeom>
                <a:avLst/>
                <a:gdLst/>
                <a:ahLst/>
                <a:cxnLst/>
                <a:rect l="l" t="t" r="r" b="b"/>
                <a:pathLst>
                  <a:path w="7059" h="6910" extrusionOk="0">
                    <a:moveTo>
                      <a:pt x="0" y="0"/>
                    </a:moveTo>
                    <a:lnTo>
                      <a:pt x="4068" y="4068"/>
                    </a:lnTo>
                    <a:lnTo>
                      <a:pt x="4095" y="4092"/>
                    </a:lnTo>
                    <a:lnTo>
                      <a:pt x="4122" y="4119"/>
                    </a:lnTo>
                    <a:lnTo>
                      <a:pt x="6909" y="6909"/>
                    </a:lnTo>
                    <a:cubicBezTo>
                      <a:pt x="6960" y="6854"/>
                      <a:pt x="7011" y="6800"/>
                      <a:pt x="7059" y="6746"/>
                    </a:cubicBezTo>
                    <a:lnTo>
                      <a:pt x="4275" y="3966"/>
                    </a:lnTo>
                    <a:lnTo>
                      <a:pt x="4248" y="3938"/>
                    </a:lnTo>
                    <a:lnTo>
                      <a:pt x="4224" y="391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4964875" y="2485200"/>
                <a:ext cx="279450" cy="279450"/>
              </a:xfrm>
              <a:custGeom>
                <a:avLst/>
                <a:gdLst/>
                <a:ahLst/>
                <a:cxnLst/>
                <a:rect l="l" t="t" r="r" b="b"/>
                <a:pathLst>
                  <a:path w="11178" h="11178" extrusionOk="0">
                    <a:moveTo>
                      <a:pt x="0" y="0"/>
                    </a:moveTo>
                    <a:lnTo>
                      <a:pt x="7189" y="7185"/>
                    </a:lnTo>
                    <a:lnTo>
                      <a:pt x="7216" y="7212"/>
                    </a:lnTo>
                    <a:lnTo>
                      <a:pt x="7244" y="7240"/>
                    </a:lnTo>
                    <a:lnTo>
                      <a:pt x="11178" y="11177"/>
                    </a:lnTo>
                    <a:cubicBezTo>
                      <a:pt x="11175" y="11072"/>
                      <a:pt x="11175" y="10966"/>
                      <a:pt x="11178" y="10861"/>
                    </a:cubicBezTo>
                    <a:lnTo>
                      <a:pt x="7400" y="7086"/>
                    </a:lnTo>
                    <a:lnTo>
                      <a:pt x="7373" y="7059"/>
                    </a:lnTo>
                    <a:lnTo>
                      <a:pt x="7346" y="7032"/>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5042900" y="2485200"/>
                <a:ext cx="219750" cy="216850"/>
              </a:xfrm>
              <a:custGeom>
                <a:avLst/>
                <a:gdLst/>
                <a:ahLst/>
                <a:cxnLst/>
                <a:rect l="l" t="t" r="r" b="b"/>
                <a:pathLst>
                  <a:path w="8790" h="8674" extrusionOk="0">
                    <a:moveTo>
                      <a:pt x="0" y="0"/>
                    </a:moveTo>
                    <a:lnTo>
                      <a:pt x="5628" y="5625"/>
                    </a:lnTo>
                    <a:lnTo>
                      <a:pt x="5656" y="5652"/>
                    </a:lnTo>
                    <a:lnTo>
                      <a:pt x="5683" y="5679"/>
                    </a:lnTo>
                    <a:lnTo>
                      <a:pt x="8677" y="8674"/>
                    </a:lnTo>
                    <a:cubicBezTo>
                      <a:pt x="8714" y="8609"/>
                      <a:pt x="8749" y="8540"/>
                      <a:pt x="8790" y="8476"/>
                    </a:cubicBezTo>
                    <a:lnTo>
                      <a:pt x="5840" y="5526"/>
                    </a:lnTo>
                    <a:lnTo>
                      <a:pt x="5812" y="5499"/>
                    </a:lnTo>
                    <a:lnTo>
                      <a:pt x="5785" y="5471"/>
                    </a:lnTo>
                    <a:lnTo>
                      <a:pt x="3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4895975" y="2525375"/>
                <a:ext cx="403625" cy="411475"/>
              </a:xfrm>
              <a:custGeom>
                <a:avLst/>
                <a:gdLst/>
                <a:ahLst/>
                <a:cxnLst/>
                <a:rect l="l" t="t" r="r" b="b"/>
                <a:pathLst>
                  <a:path w="16145" h="16459" extrusionOk="0">
                    <a:moveTo>
                      <a:pt x="0" y="1"/>
                    </a:moveTo>
                    <a:lnTo>
                      <a:pt x="0" y="32"/>
                    </a:lnTo>
                    <a:lnTo>
                      <a:pt x="0" y="318"/>
                    </a:lnTo>
                    <a:lnTo>
                      <a:pt x="7604" y="7919"/>
                    </a:lnTo>
                    <a:lnTo>
                      <a:pt x="7632" y="7946"/>
                    </a:lnTo>
                    <a:lnTo>
                      <a:pt x="7659" y="7973"/>
                    </a:lnTo>
                    <a:lnTo>
                      <a:pt x="15406" y="15719"/>
                    </a:lnTo>
                    <a:lnTo>
                      <a:pt x="15433" y="15747"/>
                    </a:lnTo>
                    <a:lnTo>
                      <a:pt x="15460" y="15774"/>
                    </a:lnTo>
                    <a:lnTo>
                      <a:pt x="16145" y="16458"/>
                    </a:lnTo>
                    <a:cubicBezTo>
                      <a:pt x="16118" y="16326"/>
                      <a:pt x="16087" y="16189"/>
                      <a:pt x="16053" y="16057"/>
                    </a:cubicBezTo>
                    <a:lnTo>
                      <a:pt x="15613" y="15617"/>
                    </a:lnTo>
                    <a:lnTo>
                      <a:pt x="15586" y="15590"/>
                    </a:lnTo>
                    <a:lnTo>
                      <a:pt x="15559" y="15563"/>
                    </a:lnTo>
                    <a:lnTo>
                      <a:pt x="7816" y="7816"/>
                    </a:lnTo>
                    <a:lnTo>
                      <a:pt x="7788" y="7789"/>
                    </a:lnTo>
                    <a:lnTo>
                      <a:pt x="7761" y="7762"/>
                    </a:lnTo>
                    <a:lnTo>
                      <a:pt x="14" y="18"/>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5081900" y="2485200"/>
                <a:ext cx="197175" cy="193700"/>
              </a:xfrm>
              <a:custGeom>
                <a:avLst/>
                <a:gdLst/>
                <a:ahLst/>
                <a:cxnLst/>
                <a:rect l="l" t="t" r="r" b="b"/>
                <a:pathLst>
                  <a:path w="7887" h="7748" extrusionOk="0">
                    <a:moveTo>
                      <a:pt x="0" y="0"/>
                    </a:moveTo>
                    <a:lnTo>
                      <a:pt x="4848" y="4845"/>
                    </a:lnTo>
                    <a:lnTo>
                      <a:pt x="4876" y="4872"/>
                    </a:lnTo>
                    <a:lnTo>
                      <a:pt x="4903" y="4899"/>
                    </a:lnTo>
                    <a:lnTo>
                      <a:pt x="7747" y="7747"/>
                    </a:lnTo>
                    <a:cubicBezTo>
                      <a:pt x="7795" y="7689"/>
                      <a:pt x="7840" y="7631"/>
                      <a:pt x="7887" y="7573"/>
                    </a:cubicBezTo>
                    <a:lnTo>
                      <a:pt x="5056" y="4746"/>
                    </a:lnTo>
                    <a:lnTo>
                      <a:pt x="5032" y="4718"/>
                    </a:lnTo>
                    <a:lnTo>
                      <a:pt x="5005" y="4691"/>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4895725" y="2486225"/>
                <a:ext cx="384475" cy="392300"/>
              </a:xfrm>
              <a:custGeom>
                <a:avLst/>
                <a:gdLst/>
                <a:ahLst/>
                <a:cxnLst/>
                <a:rect l="l" t="t" r="r" b="b"/>
                <a:pathLst>
                  <a:path w="15379" h="15692" extrusionOk="0">
                    <a:moveTo>
                      <a:pt x="1" y="0"/>
                    </a:moveTo>
                    <a:lnTo>
                      <a:pt x="4" y="313"/>
                    </a:lnTo>
                    <a:lnTo>
                      <a:pt x="620" y="933"/>
                    </a:lnTo>
                    <a:lnTo>
                      <a:pt x="648" y="961"/>
                    </a:lnTo>
                    <a:lnTo>
                      <a:pt x="8395" y="8704"/>
                    </a:lnTo>
                    <a:lnTo>
                      <a:pt x="8422" y="8732"/>
                    </a:lnTo>
                    <a:lnTo>
                      <a:pt x="8449" y="8759"/>
                    </a:lnTo>
                    <a:lnTo>
                      <a:pt x="15378" y="15691"/>
                    </a:lnTo>
                    <a:cubicBezTo>
                      <a:pt x="15300" y="15507"/>
                      <a:pt x="15222" y="15323"/>
                      <a:pt x="15140" y="15139"/>
                    </a:cubicBezTo>
                    <a:lnTo>
                      <a:pt x="8606" y="8602"/>
                    </a:lnTo>
                    <a:lnTo>
                      <a:pt x="8579" y="8578"/>
                    </a:lnTo>
                    <a:lnTo>
                      <a:pt x="8551" y="8551"/>
                    </a:lnTo>
                    <a:lnTo>
                      <a:pt x="804" y="804"/>
                    </a:lnTo>
                    <a:lnTo>
                      <a:pt x="777" y="777"/>
                    </a:lnTo>
                    <a:lnTo>
                      <a:pt x="750" y="749"/>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4925875" y="2485200"/>
                <a:ext cx="327650" cy="327575"/>
              </a:xfrm>
              <a:custGeom>
                <a:avLst/>
                <a:gdLst/>
                <a:ahLst/>
                <a:cxnLst/>
                <a:rect l="l" t="t" r="r" b="b"/>
                <a:pathLst>
                  <a:path w="13106" h="13103" extrusionOk="0">
                    <a:moveTo>
                      <a:pt x="0" y="0"/>
                    </a:moveTo>
                    <a:lnTo>
                      <a:pt x="167" y="167"/>
                    </a:lnTo>
                    <a:lnTo>
                      <a:pt x="194" y="194"/>
                    </a:lnTo>
                    <a:lnTo>
                      <a:pt x="222" y="221"/>
                    </a:lnTo>
                    <a:lnTo>
                      <a:pt x="7969" y="7965"/>
                    </a:lnTo>
                    <a:lnTo>
                      <a:pt x="7996" y="7993"/>
                    </a:lnTo>
                    <a:lnTo>
                      <a:pt x="13106" y="13103"/>
                    </a:lnTo>
                    <a:cubicBezTo>
                      <a:pt x="13059" y="12955"/>
                      <a:pt x="13018" y="12809"/>
                      <a:pt x="12977" y="12663"/>
                    </a:cubicBezTo>
                    <a:lnTo>
                      <a:pt x="8180" y="7866"/>
                    </a:lnTo>
                    <a:lnTo>
                      <a:pt x="8153" y="7839"/>
                    </a:lnTo>
                    <a:lnTo>
                      <a:pt x="378" y="65"/>
                    </a:lnTo>
                    <a:lnTo>
                      <a:pt x="351" y="37"/>
                    </a:lnTo>
                    <a:lnTo>
                      <a:pt x="324" y="10"/>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8" name="Google Shape;1798;p35"/>
          <p:cNvGrpSpPr/>
          <p:nvPr/>
        </p:nvGrpSpPr>
        <p:grpSpPr>
          <a:xfrm>
            <a:off x="4340703" y="4855367"/>
            <a:ext cx="2740195" cy="335138"/>
            <a:chOff x="3731103" y="4808559"/>
            <a:chExt cx="2740195" cy="335138"/>
          </a:xfrm>
        </p:grpSpPr>
        <p:sp>
          <p:nvSpPr>
            <p:cNvPr id="1799" name="Google Shape;1799;p35"/>
            <p:cNvSpPr/>
            <p:nvPr/>
          </p:nvSpPr>
          <p:spPr>
            <a:xfrm>
              <a:off x="4333158" y="4849734"/>
              <a:ext cx="1938475" cy="293962"/>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3731103" y="4808559"/>
              <a:ext cx="2740195" cy="335138"/>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4333158" y="4950520"/>
              <a:ext cx="1938475" cy="193176"/>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4572000" y="1697008"/>
            <a:ext cx="3660900" cy="8838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a:latin typeface="Montserrat ExtraBold"/>
                <a:ea typeface="Montserrat ExtraBold"/>
                <a:cs typeface="Montserrat ExtraBold"/>
                <a:sym typeface="Montserrat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6" name="Google Shape;126;p7"/>
          <p:cNvSpPr txBox="1">
            <a:spLocks noGrp="1"/>
          </p:cNvSpPr>
          <p:nvPr>
            <p:ph type="subTitle" idx="1"/>
          </p:nvPr>
        </p:nvSpPr>
        <p:spPr>
          <a:xfrm>
            <a:off x="4573650" y="2589965"/>
            <a:ext cx="3657600" cy="186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Lato"/>
                <a:ea typeface="Lato"/>
                <a:cs typeface="Lato"/>
                <a:sym typeface="Lato"/>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27" name="Google Shape;127;p7"/>
          <p:cNvGrpSpPr/>
          <p:nvPr/>
        </p:nvGrpSpPr>
        <p:grpSpPr>
          <a:xfrm>
            <a:off x="-1204808" y="-74100"/>
            <a:ext cx="7231283" cy="5464048"/>
            <a:chOff x="-1204808" y="-74100"/>
            <a:chExt cx="7231283" cy="5464048"/>
          </a:xfrm>
        </p:grpSpPr>
        <p:sp>
          <p:nvSpPr>
            <p:cNvPr id="128" name="Google Shape;128;p7"/>
            <p:cNvSpPr/>
            <p:nvPr/>
          </p:nvSpPr>
          <p:spPr>
            <a:xfrm rot="10800000">
              <a:off x="4153341" y="4476950"/>
              <a:ext cx="1156796" cy="708608"/>
            </a:xfrm>
            <a:custGeom>
              <a:avLst/>
              <a:gdLst/>
              <a:ahLst/>
              <a:cxnLst/>
              <a:rect l="l" t="t" r="r" b="b"/>
              <a:pathLst>
                <a:path w="15223" h="8282" extrusionOk="0">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rot="10800000">
              <a:off x="395212" y="361343"/>
              <a:ext cx="3758237" cy="4824215"/>
            </a:xfrm>
            <a:custGeom>
              <a:avLst/>
              <a:gdLst/>
              <a:ahLst/>
              <a:cxnLst/>
              <a:rect l="l" t="t" r="r" b="b"/>
              <a:pathLst>
                <a:path w="49457" h="56384" extrusionOk="0">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10800000">
              <a:off x="2128619" y="4341080"/>
              <a:ext cx="2068144" cy="844477"/>
            </a:xfrm>
            <a:custGeom>
              <a:avLst/>
              <a:gdLst/>
              <a:ahLst/>
              <a:cxnLst/>
              <a:rect l="l" t="t" r="r" b="b"/>
              <a:pathLst>
                <a:path w="27216" h="9870" extrusionOk="0">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10800000">
              <a:off x="2356486" y="-55043"/>
              <a:ext cx="2800232" cy="1123659"/>
            </a:xfrm>
            <a:custGeom>
              <a:avLst/>
              <a:gdLst/>
              <a:ahLst/>
              <a:cxnLst/>
              <a:rect l="l" t="t" r="r" b="b"/>
              <a:pathLst>
                <a:path w="36850" h="13133" extrusionOk="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10800000">
              <a:off x="-764693" y="248660"/>
              <a:ext cx="1969585" cy="4936898"/>
            </a:xfrm>
            <a:custGeom>
              <a:avLst/>
              <a:gdLst/>
              <a:ahLst/>
              <a:cxnLst/>
              <a:rect l="l" t="t" r="r" b="b"/>
              <a:pathLst>
                <a:path w="25919" h="57701" extrusionOk="0">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0800000">
              <a:off x="2068004" y="-55044"/>
              <a:ext cx="3958471" cy="1281175"/>
            </a:xfrm>
            <a:custGeom>
              <a:avLst/>
              <a:gdLst/>
              <a:ahLst/>
              <a:cxnLst/>
              <a:rect l="l" t="t" r="r" b="b"/>
              <a:pathLst>
                <a:path w="52092" h="14974" extrusionOk="0">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rot="10800000">
              <a:off x="2356486" y="-55039"/>
              <a:ext cx="2800232" cy="738468"/>
            </a:xfrm>
            <a:custGeom>
              <a:avLst/>
              <a:gdLst/>
              <a:ahLst/>
              <a:cxnLst/>
              <a:rect l="l" t="t" r="r" b="b"/>
              <a:pathLst>
                <a:path w="36850" h="8631" extrusionOk="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EC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rot="10800000">
              <a:off x="874085" y="729362"/>
              <a:ext cx="1115229" cy="1401387"/>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rot="10800000">
              <a:off x="-764698" y="-55041"/>
              <a:ext cx="2149149" cy="904284"/>
            </a:xfrm>
            <a:custGeom>
              <a:avLst/>
              <a:gdLst/>
              <a:ahLst/>
              <a:cxnLst/>
              <a:rect l="l" t="t" r="r" b="b"/>
              <a:pathLst>
                <a:path w="28282" h="10569" extrusionOk="0">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7"/>
            <p:cNvPicPr preferRelativeResize="0"/>
            <p:nvPr/>
          </p:nvPicPr>
          <p:blipFill>
            <a:blip r:embed="rId2">
              <a:alphaModFix/>
            </a:blip>
            <a:stretch>
              <a:fillRect/>
            </a:stretch>
          </p:blipFill>
          <p:spPr>
            <a:xfrm>
              <a:off x="-1204808" y="1697000"/>
              <a:ext cx="4162461" cy="3692948"/>
            </a:xfrm>
            <a:prstGeom prst="rect">
              <a:avLst/>
            </a:prstGeom>
            <a:noFill/>
            <a:ln>
              <a:noFill/>
            </a:ln>
          </p:spPr>
        </p:pic>
        <p:pic>
          <p:nvPicPr>
            <p:cNvPr id="138" name="Google Shape;138;p7"/>
            <p:cNvPicPr preferRelativeResize="0"/>
            <p:nvPr/>
          </p:nvPicPr>
          <p:blipFill>
            <a:blip r:embed="rId3">
              <a:alphaModFix/>
            </a:blip>
            <a:stretch>
              <a:fillRect/>
            </a:stretch>
          </p:blipFill>
          <p:spPr>
            <a:xfrm>
              <a:off x="-1068798" y="-74100"/>
              <a:ext cx="4575068" cy="1281176"/>
            </a:xfrm>
            <a:prstGeom prst="rect">
              <a:avLst/>
            </a:prstGeom>
            <a:noFill/>
            <a:ln>
              <a:noFill/>
            </a:ln>
          </p:spPr>
        </p:pic>
      </p:grpSp>
    </p:spTree>
  </p:cSld>
  <p:clrMapOvr>
    <a:masterClrMapping/>
  </p:clrMapOvr>
  <p:extLst>
    <p:ext uri="{DCECCB84-F9BA-43D5-87BE-67443E8EF086}">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748">
          <p15:clr>
            <a:srgbClr val="FA7B17"/>
          </p15:clr>
        </p15:guide>
        <p15:guide id="2" pos="2206">
          <p15:clr>
            <a:srgbClr val="FA7B17"/>
          </p15:clr>
        </p15:guide>
        <p15:guide id="3" pos="1765">
          <p15:clr>
            <a:srgbClr val="FA7B17"/>
          </p15:clr>
        </p15:guide>
        <p15:guide id="4" orient="horz" pos="1250">
          <p15:clr>
            <a:srgbClr val="FA7B17"/>
          </p15:clr>
        </p15:guide>
        <p15:guide id="5">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_1">
    <p:bg>
      <p:bgPr>
        <a:solidFill>
          <a:schemeClr val="accent1"/>
        </a:solidFill>
        <a:effectLst/>
      </p:bgPr>
    </p:bg>
    <p:spTree>
      <p:nvGrpSpPr>
        <p:cNvPr id="1" name="Shape 139"/>
        <p:cNvGrpSpPr/>
        <p:nvPr/>
      </p:nvGrpSpPr>
      <p:grpSpPr>
        <a:xfrm>
          <a:off x="0" y="0"/>
          <a:ext cx="0" cy="0"/>
          <a:chOff x="0" y="0"/>
          <a:chExt cx="0" cy="0"/>
        </a:xfrm>
      </p:grpSpPr>
      <p:sp>
        <p:nvSpPr>
          <p:cNvPr id="140" name="Google Shape;140;p8"/>
          <p:cNvSpPr txBox="1">
            <a:spLocks noGrp="1"/>
          </p:cNvSpPr>
          <p:nvPr>
            <p:ph type="ctrTitle"/>
          </p:nvPr>
        </p:nvSpPr>
        <p:spPr>
          <a:xfrm>
            <a:off x="914400" y="2571750"/>
            <a:ext cx="3651600" cy="18612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Staatliches"/>
              <a:buNone/>
              <a:defRPr>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1" name="Google Shape;141;p8"/>
          <p:cNvSpPr txBox="1">
            <a:spLocks noGrp="1"/>
          </p:cNvSpPr>
          <p:nvPr>
            <p:ph type="subTitle" idx="1"/>
          </p:nvPr>
        </p:nvSpPr>
        <p:spPr>
          <a:xfrm>
            <a:off x="914400" y="1521300"/>
            <a:ext cx="3651600" cy="105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800"/>
              <a:buFont typeface="Roboto Condensed Light"/>
              <a:buNone/>
              <a:defRPr b="1">
                <a:solidFill>
                  <a:srgbClr val="FFFFFF"/>
                </a:solidFill>
              </a:defRPr>
            </a:lvl1pPr>
            <a:lvl2pPr lvl="1"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2pPr>
            <a:lvl3pPr lvl="2"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3pPr>
            <a:lvl4pPr lvl="3"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4pPr>
            <a:lvl5pPr lvl="4"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5pPr>
            <a:lvl6pPr lvl="5"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6pPr>
            <a:lvl7pPr lvl="6"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7pPr>
            <a:lvl8pPr lvl="7"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8pPr>
            <a:lvl9pPr lvl="8" algn="ctr" rtl="0">
              <a:lnSpc>
                <a:spcPct val="100000"/>
              </a:lnSpc>
              <a:spcBef>
                <a:spcPts val="0"/>
              </a:spcBef>
              <a:spcAft>
                <a:spcPts val="0"/>
              </a:spcAft>
              <a:buSzPts val="2800"/>
              <a:buFont typeface="Roboto Condensed Light"/>
              <a:buNone/>
              <a:defRPr sz="2800">
                <a:latin typeface="Roboto Condensed Light"/>
                <a:ea typeface="Roboto Condensed Light"/>
                <a:cs typeface="Roboto Condensed Light"/>
                <a:sym typeface="Roboto Condensed Light"/>
              </a:defRPr>
            </a:lvl9pPr>
          </a:lstStyle>
          <a:p>
            <a:endParaRPr/>
          </a:p>
        </p:txBody>
      </p:sp>
      <p:grpSp>
        <p:nvGrpSpPr>
          <p:cNvPr id="142" name="Google Shape;142;p8"/>
          <p:cNvGrpSpPr/>
          <p:nvPr/>
        </p:nvGrpSpPr>
        <p:grpSpPr>
          <a:xfrm>
            <a:off x="2493374" y="-81232"/>
            <a:ext cx="6955431" cy="5558106"/>
            <a:chOff x="2493374" y="-81232"/>
            <a:chExt cx="6955431" cy="5558106"/>
          </a:xfrm>
        </p:grpSpPr>
        <p:sp>
          <p:nvSpPr>
            <p:cNvPr id="143" name="Google Shape;143;p8"/>
            <p:cNvSpPr/>
            <p:nvPr/>
          </p:nvSpPr>
          <p:spPr>
            <a:xfrm rot="10800000" flipH="1">
              <a:off x="4366399" y="335155"/>
              <a:ext cx="3758237" cy="4824215"/>
            </a:xfrm>
            <a:custGeom>
              <a:avLst/>
              <a:gdLst/>
              <a:ahLst/>
              <a:cxnLst/>
              <a:rect l="l" t="t" r="r" b="b"/>
              <a:pathLst>
                <a:path w="49457" h="56384" extrusionOk="0">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rot="10800000" flipH="1">
              <a:off x="4323086" y="4314893"/>
              <a:ext cx="2068144" cy="844477"/>
            </a:xfrm>
            <a:custGeom>
              <a:avLst/>
              <a:gdLst/>
              <a:ahLst/>
              <a:cxnLst/>
              <a:rect l="l" t="t" r="r" b="b"/>
              <a:pathLst>
                <a:path w="27216" h="9870" extrusionOk="0">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rot="10800000" flipH="1">
              <a:off x="3363131" y="-81230"/>
              <a:ext cx="2800232" cy="1123659"/>
            </a:xfrm>
            <a:custGeom>
              <a:avLst/>
              <a:gdLst/>
              <a:ahLst/>
              <a:cxnLst/>
              <a:rect l="l" t="t" r="r" b="b"/>
              <a:pathLst>
                <a:path w="36850" h="13133" extrusionOk="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10800000" flipH="1">
              <a:off x="7314957" y="222473"/>
              <a:ext cx="1969585" cy="4936898"/>
            </a:xfrm>
            <a:custGeom>
              <a:avLst/>
              <a:gdLst/>
              <a:ahLst/>
              <a:cxnLst/>
              <a:rect l="l" t="t" r="r" b="b"/>
              <a:pathLst>
                <a:path w="25919" h="57701" extrusionOk="0">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rot="10800000" flipH="1">
              <a:off x="7135398" y="-81228"/>
              <a:ext cx="2149149" cy="904284"/>
            </a:xfrm>
            <a:custGeom>
              <a:avLst/>
              <a:gdLst/>
              <a:ahLst/>
              <a:cxnLst/>
              <a:rect l="l" t="t" r="r" b="b"/>
              <a:pathLst>
                <a:path w="28282" h="10569" extrusionOk="0">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8"/>
            <p:cNvGrpSpPr/>
            <p:nvPr/>
          </p:nvGrpSpPr>
          <p:grpSpPr>
            <a:xfrm>
              <a:off x="2493374" y="-81232"/>
              <a:ext cx="3958471" cy="1281175"/>
              <a:chOff x="2493374" y="-81232"/>
              <a:chExt cx="3958471" cy="1281175"/>
            </a:xfrm>
          </p:grpSpPr>
          <p:sp>
            <p:nvSpPr>
              <p:cNvPr id="149" name="Google Shape;149;p8"/>
              <p:cNvSpPr/>
              <p:nvPr/>
            </p:nvSpPr>
            <p:spPr>
              <a:xfrm rot="10800000" flipH="1">
                <a:off x="2493374" y="-81232"/>
                <a:ext cx="3958471" cy="1281175"/>
              </a:xfrm>
              <a:custGeom>
                <a:avLst/>
                <a:gdLst/>
                <a:ahLst/>
                <a:cxnLst/>
                <a:rect l="l" t="t" r="r" b="b"/>
                <a:pathLst>
                  <a:path w="52092" h="14974" extrusionOk="0">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w="9525" cap="flat" cmpd="sng">
                <a:solidFill>
                  <a:srgbClr val="FFF2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rot="10800000" flipH="1">
                <a:off x="3363131" y="-81227"/>
                <a:ext cx="2800232" cy="738468"/>
              </a:xfrm>
              <a:custGeom>
                <a:avLst/>
                <a:gdLst/>
                <a:ahLst/>
                <a:cxnLst/>
                <a:rect l="l" t="t" r="r" b="b"/>
                <a:pathLst>
                  <a:path w="36850" h="8631" extrusionOk="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FF2CE"/>
              </a:solidFill>
              <a:ln w="9525" cap="flat" cmpd="sng">
                <a:solidFill>
                  <a:srgbClr val="FFF2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8"/>
            <p:cNvSpPr/>
            <p:nvPr/>
          </p:nvSpPr>
          <p:spPr>
            <a:xfrm rot="10800000" flipH="1">
              <a:off x="6530534" y="703175"/>
              <a:ext cx="1115229" cy="1401387"/>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8"/>
            <p:cNvPicPr preferRelativeResize="0"/>
            <p:nvPr/>
          </p:nvPicPr>
          <p:blipFill>
            <a:blip r:embed="rId2">
              <a:alphaModFix/>
            </a:blip>
            <a:stretch>
              <a:fillRect/>
            </a:stretch>
          </p:blipFill>
          <p:spPr>
            <a:xfrm>
              <a:off x="4551674" y="-76200"/>
              <a:ext cx="4820928" cy="2711761"/>
            </a:xfrm>
            <a:prstGeom prst="rect">
              <a:avLst/>
            </a:prstGeom>
            <a:noFill/>
            <a:ln>
              <a:noFill/>
            </a:ln>
          </p:spPr>
        </p:pic>
        <p:pic>
          <p:nvPicPr>
            <p:cNvPr id="153" name="Google Shape;153;p8"/>
            <p:cNvPicPr preferRelativeResize="0"/>
            <p:nvPr/>
          </p:nvPicPr>
          <p:blipFill rotWithShape="1">
            <a:blip r:embed="rId3">
              <a:alphaModFix/>
            </a:blip>
            <a:srcRect l="29507"/>
            <a:stretch/>
          </p:blipFill>
          <p:spPr>
            <a:xfrm>
              <a:off x="5033275" y="1953450"/>
              <a:ext cx="4415530" cy="352342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FFFF"/>
        </a:solidFill>
        <a:effectLst/>
      </p:bgPr>
    </p:bg>
    <p:spTree>
      <p:nvGrpSpPr>
        <p:cNvPr id="1" name="Shape 154"/>
        <p:cNvGrpSpPr/>
        <p:nvPr/>
      </p:nvGrpSpPr>
      <p:grpSpPr>
        <a:xfrm>
          <a:off x="0" y="0"/>
          <a:ext cx="0" cy="0"/>
          <a:chOff x="0" y="0"/>
          <a:chExt cx="0" cy="0"/>
        </a:xfrm>
      </p:grpSpPr>
      <p:sp>
        <p:nvSpPr>
          <p:cNvPr id="155" name="Google Shape;155;p9"/>
          <p:cNvSpPr txBox="1">
            <a:spLocks noGrp="1"/>
          </p:cNvSpPr>
          <p:nvPr>
            <p:ph type="subTitle" idx="1"/>
          </p:nvPr>
        </p:nvSpPr>
        <p:spPr>
          <a:xfrm flipH="1">
            <a:off x="2894200" y="3121150"/>
            <a:ext cx="3525600" cy="3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56" name="Google Shape;156;p9"/>
          <p:cNvSpPr txBox="1">
            <a:spLocks noGrp="1"/>
          </p:cNvSpPr>
          <p:nvPr>
            <p:ph type="ctrTitle"/>
          </p:nvPr>
        </p:nvSpPr>
        <p:spPr>
          <a:xfrm flipH="1">
            <a:off x="668300" y="2732350"/>
            <a:ext cx="79773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57" name="Google Shape;157;p9"/>
          <p:cNvSpPr txBox="1">
            <a:spLocks noGrp="1"/>
          </p:cNvSpPr>
          <p:nvPr>
            <p:ph type="subTitle" idx="2"/>
          </p:nvPr>
        </p:nvSpPr>
        <p:spPr>
          <a:xfrm flipH="1">
            <a:off x="914550" y="3108302"/>
            <a:ext cx="7299900" cy="38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58" name="Google Shape;158;p9"/>
          <p:cNvSpPr txBox="1">
            <a:spLocks noGrp="1"/>
          </p:cNvSpPr>
          <p:nvPr>
            <p:ph type="ctrTitle" idx="3"/>
          </p:nvPr>
        </p:nvSpPr>
        <p:spPr>
          <a:xfrm flipH="1">
            <a:off x="914250" y="2579950"/>
            <a:ext cx="7299900" cy="50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a:solidFill>
                  <a:schemeClr val="dk1"/>
                </a:solidFill>
                <a:latin typeface="Montserrat ExtraBold"/>
                <a:ea typeface="Montserrat ExtraBold"/>
                <a:cs typeface="Montserrat ExtraBold"/>
                <a:sym typeface="Montserrat ExtraBold"/>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59" name="Google Shape;159;p9"/>
          <p:cNvSpPr txBox="1">
            <a:spLocks noGrp="1"/>
          </p:cNvSpPr>
          <p:nvPr>
            <p:ph type="title" idx="4" hasCustomPrompt="1"/>
          </p:nvPr>
        </p:nvSpPr>
        <p:spPr>
          <a:xfrm>
            <a:off x="2691300" y="1948575"/>
            <a:ext cx="3734100" cy="623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0124D"/>
              </a:buClr>
              <a:buSzPts val="4800"/>
              <a:buNone/>
              <a:defRPr sz="4800">
                <a:solidFill>
                  <a:srgbClr val="20124D"/>
                </a:solidFill>
              </a:defRPr>
            </a:lvl1pPr>
            <a:lvl2pPr lvl="1" algn="ctr" rtl="0">
              <a:spcBef>
                <a:spcPts val="0"/>
              </a:spcBef>
              <a:spcAft>
                <a:spcPts val="0"/>
              </a:spcAft>
              <a:buClr>
                <a:srgbClr val="20124D"/>
              </a:buClr>
              <a:buSzPts val="4800"/>
              <a:buNone/>
              <a:defRPr sz="4800" b="1">
                <a:solidFill>
                  <a:srgbClr val="20124D"/>
                </a:solidFill>
              </a:defRPr>
            </a:lvl2pPr>
            <a:lvl3pPr lvl="2" algn="ctr" rtl="0">
              <a:spcBef>
                <a:spcPts val="0"/>
              </a:spcBef>
              <a:spcAft>
                <a:spcPts val="0"/>
              </a:spcAft>
              <a:buClr>
                <a:srgbClr val="20124D"/>
              </a:buClr>
              <a:buSzPts val="4800"/>
              <a:buNone/>
              <a:defRPr sz="4800" b="1">
                <a:solidFill>
                  <a:srgbClr val="20124D"/>
                </a:solidFill>
              </a:defRPr>
            </a:lvl3pPr>
            <a:lvl4pPr lvl="3" algn="ctr" rtl="0">
              <a:spcBef>
                <a:spcPts val="0"/>
              </a:spcBef>
              <a:spcAft>
                <a:spcPts val="0"/>
              </a:spcAft>
              <a:buClr>
                <a:srgbClr val="20124D"/>
              </a:buClr>
              <a:buSzPts val="4800"/>
              <a:buNone/>
              <a:defRPr sz="4800" b="1">
                <a:solidFill>
                  <a:srgbClr val="20124D"/>
                </a:solidFill>
              </a:defRPr>
            </a:lvl4pPr>
            <a:lvl5pPr lvl="4" algn="ctr" rtl="0">
              <a:spcBef>
                <a:spcPts val="0"/>
              </a:spcBef>
              <a:spcAft>
                <a:spcPts val="0"/>
              </a:spcAft>
              <a:buClr>
                <a:srgbClr val="20124D"/>
              </a:buClr>
              <a:buSzPts val="4800"/>
              <a:buNone/>
              <a:defRPr sz="4800" b="1">
                <a:solidFill>
                  <a:srgbClr val="20124D"/>
                </a:solidFill>
              </a:defRPr>
            </a:lvl5pPr>
            <a:lvl6pPr lvl="5" algn="ctr" rtl="0">
              <a:spcBef>
                <a:spcPts val="0"/>
              </a:spcBef>
              <a:spcAft>
                <a:spcPts val="0"/>
              </a:spcAft>
              <a:buClr>
                <a:srgbClr val="20124D"/>
              </a:buClr>
              <a:buSzPts val="4800"/>
              <a:buNone/>
              <a:defRPr sz="4800" b="1">
                <a:solidFill>
                  <a:srgbClr val="20124D"/>
                </a:solidFill>
              </a:defRPr>
            </a:lvl6pPr>
            <a:lvl7pPr lvl="6" algn="ctr" rtl="0">
              <a:spcBef>
                <a:spcPts val="0"/>
              </a:spcBef>
              <a:spcAft>
                <a:spcPts val="0"/>
              </a:spcAft>
              <a:buClr>
                <a:srgbClr val="20124D"/>
              </a:buClr>
              <a:buSzPts val="4800"/>
              <a:buNone/>
              <a:defRPr sz="4800" b="1">
                <a:solidFill>
                  <a:srgbClr val="20124D"/>
                </a:solidFill>
              </a:defRPr>
            </a:lvl7pPr>
            <a:lvl8pPr lvl="7" algn="ctr" rtl="0">
              <a:spcBef>
                <a:spcPts val="0"/>
              </a:spcBef>
              <a:spcAft>
                <a:spcPts val="0"/>
              </a:spcAft>
              <a:buClr>
                <a:srgbClr val="20124D"/>
              </a:buClr>
              <a:buSzPts val="4800"/>
              <a:buNone/>
              <a:defRPr sz="4800" b="1">
                <a:solidFill>
                  <a:srgbClr val="20124D"/>
                </a:solidFill>
              </a:defRPr>
            </a:lvl8pPr>
            <a:lvl9pPr lvl="8" algn="ctr" rtl="0">
              <a:spcBef>
                <a:spcPts val="0"/>
              </a:spcBef>
              <a:spcAft>
                <a:spcPts val="0"/>
              </a:spcAft>
              <a:buClr>
                <a:srgbClr val="20124D"/>
              </a:buClr>
              <a:buSzPts val="4800"/>
              <a:buNone/>
              <a:defRPr sz="4800" b="1">
                <a:solidFill>
                  <a:srgbClr val="20124D"/>
                </a:solidFill>
              </a:defRPr>
            </a:lvl9pPr>
          </a:lstStyle>
          <a:p>
            <a:r>
              <a:t>xx%</a:t>
            </a:r>
          </a:p>
        </p:txBody>
      </p:sp>
      <p:sp>
        <p:nvSpPr>
          <p:cNvPr id="160" name="Google Shape;160;p9"/>
          <p:cNvSpPr/>
          <p:nvPr/>
        </p:nvSpPr>
        <p:spPr>
          <a:xfrm>
            <a:off x="0" y="-76200"/>
            <a:ext cx="2668237" cy="1145841"/>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0" y="-76200"/>
            <a:ext cx="4572074" cy="247402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9"/>
          <p:cNvGrpSpPr/>
          <p:nvPr/>
        </p:nvGrpSpPr>
        <p:grpSpPr>
          <a:xfrm>
            <a:off x="-40223" y="-142013"/>
            <a:ext cx="1291147" cy="2218459"/>
            <a:chOff x="4895725" y="2485200"/>
            <a:chExt cx="464525" cy="744050"/>
          </a:xfrm>
        </p:grpSpPr>
        <p:sp>
          <p:nvSpPr>
            <p:cNvPr id="163" name="Google Shape;163;p9"/>
            <p:cNvSpPr/>
            <p:nvPr/>
          </p:nvSpPr>
          <p:spPr>
            <a:xfrm>
              <a:off x="4896150" y="2564650"/>
              <a:ext cx="407475" cy="415225"/>
            </a:xfrm>
            <a:custGeom>
              <a:avLst/>
              <a:gdLst/>
              <a:ahLst/>
              <a:cxnLst/>
              <a:rect l="l" t="t" r="r" b="b"/>
              <a:pathLst>
                <a:path w="16299" h="16609" extrusionOk="0">
                  <a:moveTo>
                    <a:pt x="1" y="0"/>
                  </a:moveTo>
                  <a:lnTo>
                    <a:pt x="4" y="314"/>
                  </a:lnTo>
                  <a:lnTo>
                    <a:pt x="6817" y="7128"/>
                  </a:lnTo>
                  <a:lnTo>
                    <a:pt x="6845" y="7155"/>
                  </a:lnTo>
                  <a:lnTo>
                    <a:pt x="6872" y="7182"/>
                  </a:lnTo>
                  <a:lnTo>
                    <a:pt x="14619" y="14928"/>
                  </a:lnTo>
                  <a:lnTo>
                    <a:pt x="14646" y="14956"/>
                  </a:lnTo>
                  <a:lnTo>
                    <a:pt x="16298" y="16609"/>
                  </a:lnTo>
                  <a:cubicBezTo>
                    <a:pt x="16298" y="16506"/>
                    <a:pt x="16298" y="16400"/>
                    <a:pt x="16295" y="16295"/>
                  </a:cubicBezTo>
                  <a:lnTo>
                    <a:pt x="14826" y="14826"/>
                  </a:lnTo>
                  <a:lnTo>
                    <a:pt x="14799" y="14799"/>
                  </a:lnTo>
                  <a:lnTo>
                    <a:pt x="7029" y="7025"/>
                  </a:lnTo>
                  <a:lnTo>
                    <a:pt x="7001" y="6998"/>
                  </a:lnTo>
                  <a:lnTo>
                    <a:pt x="6974" y="6971"/>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4896675" y="2643100"/>
              <a:ext cx="398000" cy="404125"/>
            </a:xfrm>
            <a:custGeom>
              <a:avLst/>
              <a:gdLst/>
              <a:ahLst/>
              <a:cxnLst/>
              <a:rect l="l" t="t" r="r" b="b"/>
              <a:pathLst>
                <a:path w="15920" h="16165" extrusionOk="0">
                  <a:moveTo>
                    <a:pt x="0" y="0"/>
                  </a:moveTo>
                  <a:lnTo>
                    <a:pt x="0" y="314"/>
                  </a:lnTo>
                  <a:lnTo>
                    <a:pt x="5236" y="5550"/>
                  </a:lnTo>
                  <a:lnTo>
                    <a:pt x="5263" y="5577"/>
                  </a:lnTo>
                  <a:lnTo>
                    <a:pt x="5291" y="5604"/>
                  </a:lnTo>
                  <a:lnTo>
                    <a:pt x="13038" y="13351"/>
                  </a:lnTo>
                  <a:lnTo>
                    <a:pt x="13065" y="13378"/>
                  </a:lnTo>
                  <a:lnTo>
                    <a:pt x="13092" y="13405"/>
                  </a:lnTo>
                  <a:lnTo>
                    <a:pt x="15848" y="16165"/>
                  </a:lnTo>
                  <a:cubicBezTo>
                    <a:pt x="15875" y="16083"/>
                    <a:pt x="15899" y="16005"/>
                    <a:pt x="15920" y="15923"/>
                  </a:cubicBezTo>
                  <a:lnTo>
                    <a:pt x="13245" y="13249"/>
                  </a:lnTo>
                  <a:lnTo>
                    <a:pt x="13218" y="13221"/>
                  </a:lnTo>
                  <a:lnTo>
                    <a:pt x="13194" y="13194"/>
                  </a:lnTo>
                  <a:lnTo>
                    <a:pt x="5447" y="5447"/>
                  </a:lnTo>
                  <a:lnTo>
                    <a:pt x="5420" y="5420"/>
                  </a:lnTo>
                  <a:lnTo>
                    <a:pt x="5393" y="5393"/>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4896400" y="2603925"/>
              <a:ext cx="405100" cy="411800"/>
            </a:xfrm>
            <a:custGeom>
              <a:avLst/>
              <a:gdLst/>
              <a:ahLst/>
              <a:cxnLst/>
              <a:rect l="l" t="t" r="r" b="b"/>
              <a:pathLst>
                <a:path w="16204" h="16472" extrusionOk="0">
                  <a:moveTo>
                    <a:pt x="0" y="0"/>
                  </a:moveTo>
                  <a:lnTo>
                    <a:pt x="4" y="313"/>
                  </a:lnTo>
                  <a:lnTo>
                    <a:pt x="6054" y="6364"/>
                  </a:lnTo>
                  <a:lnTo>
                    <a:pt x="6082" y="6391"/>
                  </a:lnTo>
                  <a:lnTo>
                    <a:pt x="13829" y="14138"/>
                  </a:lnTo>
                  <a:lnTo>
                    <a:pt x="13856" y="14165"/>
                  </a:lnTo>
                  <a:lnTo>
                    <a:pt x="16162" y="16472"/>
                  </a:lnTo>
                  <a:cubicBezTo>
                    <a:pt x="16176" y="16383"/>
                    <a:pt x="16189" y="16291"/>
                    <a:pt x="16203" y="16199"/>
                  </a:cubicBezTo>
                  <a:lnTo>
                    <a:pt x="14036" y="14036"/>
                  </a:lnTo>
                  <a:lnTo>
                    <a:pt x="14009" y="14008"/>
                  </a:lnTo>
                  <a:lnTo>
                    <a:pt x="13982" y="13981"/>
                  </a:lnTo>
                  <a:lnTo>
                    <a:pt x="6211" y="6207"/>
                  </a:lnTo>
                  <a:lnTo>
                    <a:pt x="6184" y="6180"/>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4898950" y="3035450"/>
              <a:ext cx="189175" cy="190300"/>
            </a:xfrm>
            <a:custGeom>
              <a:avLst/>
              <a:gdLst/>
              <a:ahLst/>
              <a:cxnLst/>
              <a:rect l="l" t="t" r="r" b="b"/>
              <a:pathLst>
                <a:path w="7567" h="7612" extrusionOk="0">
                  <a:moveTo>
                    <a:pt x="1" y="0"/>
                  </a:moveTo>
                  <a:lnTo>
                    <a:pt x="1" y="314"/>
                  </a:lnTo>
                  <a:lnTo>
                    <a:pt x="5145" y="5458"/>
                  </a:lnTo>
                  <a:lnTo>
                    <a:pt x="5172" y="5486"/>
                  </a:lnTo>
                  <a:lnTo>
                    <a:pt x="5200" y="5513"/>
                  </a:lnTo>
                  <a:lnTo>
                    <a:pt x="7298" y="7612"/>
                  </a:lnTo>
                  <a:cubicBezTo>
                    <a:pt x="7390" y="7598"/>
                    <a:pt x="7479" y="7584"/>
                    <a:pt x="7567" y="7567"/>
                  </a:cubicBezTo>
                  <a:lnTo>
                    <a:pt x="5356" y="5356"/>
                  </a:lnTo>
                  <a:lnTo>
                    <a:pt x="5329" y="5329"/>
                  </a:lnTo>
                  <a:lnTo>
                    <a:pt x="5302" y="5302"/>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4898025" y="2878500"/>
              <a:ext cx="300475" cy="303725"/>
            </a:xfrm>
            <a:custGeom>
              <a:avLst/>
              <a:gdLst/>
              <a:ahLst/>
              <a:cxnLst/>
              <a:rect l="l" t="t" r="r" b="b"/>
              <a:pathLst>
                <a:path w="12019" h="12149" extrusionOk="0">
                  <a:moveTo>
                    <a:pt x="0" y="0"/>
                  </a:moveTo>
                  <a:lnTo>
                    <a:pt x="4" y="314"/>
                  </a:lnTo>
                  <a:lnTo>
                    <a:pt x="528" y="841"/>
                  </a:lnTo>
                  <a:lnTo>
                    <a:pt x="556" y="869"/>
                  </a:lnTo>
                  <a:lnTo>
                    <a:pt x="8303" y="8616"/>
                  </a:lnTo>
                  <a:lnTo>
                    <a:pt x="8330" y="8643"/>
                  </a:lnTo>
                  <a:lnTo>
                    <a:pt x="8357" y="8670"/>
                  </a:lnTo>
                  <a:lnTo>
                    <a:pt x="11835" y="12149"/>
                  </a:lnTo>
                  <a:cubicBezTo>
                    <a:pt x="11896" y="12108"/>
                    <a:pt x="11962" y="12063"/>
                    <a:pt x="12019" y="12022"/>
                  </a:cubicBezTo>
                  <a:lnTo>
                    <a:pt x="8514" y="8514"/>
                  </a:lnTo>
                  <a:lnTo>
                    <a:pt x="8487" y="8486"/>
                  </a:lnTo>
                  <a:lnTo>
                    <a:pt x="8459" y="8459"/>
                  </a:lnTo>
                  <a:lnTo>
                    <a:pt x="712" y="712"/>
                  </a:lnTo>
                  <a:lnTo>
                    <a:pt x="685" y="685"/>
                  </a:lnTo>
                  <a:lnTo>
                    <a:pt x="658" y="657"/>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4897600" y="2800050"/>
              <a:ext cx="341900" cy="345975"/>
            </a:xfrm>
            <a:custGeom>
              <a:avLst/>
              <a:gdLst/>
              <a:ahLst/>
              <a:cxnLst/>
              <a:rect l="l" t="t" r="r" b="b"/>
              <a:pathLst>
                <a:path w="13676" h="13839" extrusionOk="0">
                  <a:moveTo>
                    <a:pt x="1" y="1"/>
                  </a:moveTo>
                  <a:lnTo>
                    <a:pt x="1" y="314"/>
                  </a:lnTo>
                  <a:lnTo>
                    <a:pt x="2078" y="2392"/>
                  </a:lnTo>
                  <a:lnTo>
                    <a:pt x="2106" y="2419"/>
                  </a:lnTo>
                  <a:lnTo>
                    <a:pt x="2133" y="2446"/>
                  </a:lnTo>
                  <a:lnTo>
                    <a:pt x="9880" y="10193"/>
                  </a:lnTo>
                  <a:lnTo>
                    <a:pt x="9907" y="10221"/>
                  </a:lnTo>
                  <a:lnTo>
                    <a:pt x="13525" y="13839"/>
                  </a:lnTo>
                  <a:cubicBezTo>
                    <a:pt x="13576" y="13787"/>
                    <a:pt x="13627" y="13733"/>
                    <a:pt x="13675" y="13679"/>
                  </a:cubicBezTo>
                  <a:lnTo>
                    <a:pt x="10091" y="10091"/>
                  </a:lnTo>
                  <a:lnTo>
                    <a:pt x="10064" y="10064"/>
                  </a:lnTo>
                  <a:lnTo>
                    <a:pt x="2290" y="2290"/>
                  </a:lnTo>
                  <a:lnTo>
                    <a:pt x="2262" y="2262"/>
                  </a:lnTo>
                  <a:lnTo>
                    <a:pt x="2235" y="2235"/>
                  </a:lnTo>
                  <a:lnTo>
                    <a:pt x="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4897100" y="2721600"/>
              <a:ext cx="374750" cy="379700"/>
            </a:xfrm>
            <a:custGeom>
              <a:avLst/>
              <a:gdLst/>
              <a:ahLst/>
              <a:cxnLst/>
              <a:rect l="l" t="t" r="r" b="b"/>
              <a:pathLst>
                <a:path w="14990" h="15188" extrusionOk="0">
                  <a:moveTo>
                    <a:pt x="0" y="1"/>
                  </a:moveTo>
                  <a:lnTo>
                    <a:pt x="4" y="315"/>
                  </a:lnTo>
                  <a:lnTo>
                    <a:pt x="3659" y="3970"/>
                  </a:lnTo>
                  <a:lnTo>
                    <a:pt x="3686" y="3997"/>
                  </a:lnTo>
                  <a:lnTo>
                    <a:pt x="11460" y="11771"/>
                  </a:lnTo>
                  <a:lnTo>
                    <a:pt x="11488" y="11798"/>
                  </a:lnTo>
                  <a:lnTo>
                    <a:pt x="11515" y="11826"/>
                  </a:lnTo>
                  <a:lnTo>
                    <a:pt x="14877" y="15188"/>
                  </a:lnTo>
                  <a:cubicBezTo>
                    <a:pt x="14914" y="15120"/>
                    <a:pt x="14952" y="15056"/>
                    <a:pt x="14990" y="14991"/>
                  </a:cubicBezTo>
                  <a:lnTo>
                    <a:pt x="11672" y="11669"/>
                  </a:lnTo>
                  <a:lnTo>
                    <a:pt x="11644" y="11642"/>
                  </a:lnTo>
                  <a:lnTo>
                    <a:pt x="11617" y="11614"/>
                  </a:lnTo>
                  <a:lnTo>
                    <a:pt x="3870" y="3867"/>
                  </a:lnTo>
                  <a:lnTo>
                    <a:pt x="3843" y="3840"/>
                  </a:lnTo>
                  <a:lnTo>
                    <a:pt x="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4898700" y="2996200"/>
              <a:ext cx="220950" cy="222650"/>
            </a:xfrm>
            <a:custGeom>
              <a:avLst/>
              <a:gdLst/>
              <a:ahLst/>
              <a:cxnLst/>
              <a:rect l="l" t="t" r="r" b="b"/>
              <a:pathLst>
                <a:path w="8838" h="8906" extrusionOk="0">
                  <a:moveTo>
                    <a:pt x="1" y="1"/>
                  </a:moveTo>
                  <a:lnTo>
                    <a:pt x="4" y="314"/>
                  </a:lnTo>
                  <a:lnTo>
                    <a:pt x="5935" y="6248"/>
                  </a:lnTo>
                  <a:lnTo>
                    <a:pt x="5962" y="6276"/>
                  </a:lnTo>
                  <a:lnTo>
                    <a:pt x="5990" y="6303"/>
                  </a:lnTo>
                  <a:lnTo>
                    <a:pt x="8592" y="8905"/>
                  </a:lnTo>
                  <a:cubicBezTo>
                    <a:pt x="8674" y="8882"/>
                    <a:pt x="8756" y="8861"/>
                    <a:pt x="8838" y="8837"/>
                  </a:cubicBezTo>
                  <a:lnTo>
                    <a:pt x="6146" y="6146"/>
                  </a:lnTo>
                  <a:lnTo>
                    <a:pt x="6119" y="6119"/>
                  </a:lnTo>
                  <a:lnTo>
                    <a:pt x="6092" y="6092"/>
                  </a:lnTo>
                  <a:lnTo>
                    <a:pt x="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4898275" y="2917750"/>
              <a:ext cx="276400" cy="279050"/>
            </a:xfrm>
            <a:custGeom>
              <a:avLst/>
              <a:gdLst/>
              <a:ahLst/>
              <a:cxnLst/>
              <a:rect l="l" t="t" r="r" b="b"/>
              <a:pathLst>
                <a:path w="11056" h="11162" extrusionOk="0">
                  <a:moveTo>
                    <a:pt x="1" y="1"/>
                  </a:moveTo>
                  <a:lnTo>
                    <a:pt x="1" y="314"/>
                  </a:lnTo>
                  <a:lnTo>
                    <a:pt x="7512" y="7826"/>
                  </a:lnTo>
                  <a:lnTo>
                    <a:pt x="7540" y="7853"/>
                  </a:lnTo>
                  <a:lnTo>
                    <a:pt x="7567" y="7881"/>
                  </a:lnTo>
                  <a:lnTo>
                    <a:pt x="10851" y="11161"/>
                  </a:lnTo>
                  <a:cubicBezTo>
                    <a:pt x="10919" y="11127"/>
                    <a:pt x="10987" y="11093"/>
                    <a:pt x="11056" y="11056"/>
                  </a:cubicBezTo>
                  <a:lnTo>
                    <a:pt x="7724" y="7724"/>
                  </a:lnTo>
                  <a:lnTo>
                    <a:pt x="7696" y="7697"/>
                  </a:lnTo>
                  <a:lnTo>
                    <a:pt x="7669" y="7669"/>
                  </a:lnTo>
                  <a:lnTo>
                    <a:pt x="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4897775" y="2839325"/>
              <a:ext cx="322375" cy="325950"/>
            </a:xfrm>
            <a:custGeom>
              <a:avLst/>
              <a:gdLst/>
              <a:ahLst/>
              <a:cxnLst/>
              <a:rect l="l" t="t" r="r" b="b"/>
              <a:pathLst>
                <a:path w="12895" h="13038" extrusionOk="0">
                  <a:moveTo>
                    <a:pt x="0" y="0"/>
                  </a:moveTo>
                  <a:lnTo>
                    <a:pt x="4" y="314"/>
                  </a:lnTo>
                  <a:lnTo>
                    <a:pt x="1291" y="1601"/>
                  </a:lnTo>
                  <a:lnTo>
                    <a:pt x="1318" y="1628"/>
                  </a:lnTo>
                  <a:lnTo>
                    <a:pt x="1346" y="1656"/>
                  </a:lnTo>
                  <a:lnTo>
                    <a:pt x="9093" y="9403"/>
                  </a:lnTo>
                  <a:lnTo>
                    <a:pt x="9120" y="9430"/>
                  </a:lnTo>
                  <a:lnTo>
                    <a:pt x="12728" y="13037"/>
                  </a:lnTo>
                  <a:cubicBezTo>
                    <a:pt x="12782" y="12990"/>
                    <a:pt x="12840" y="12939"/>
                    <a:pt x="12895" y="12891"/>
                  </a:cubicBezTo>
                  <a:lnTo>
                    <a:pt x="9304" y="9301"/>
                  </a:lnTo>
                  <a:lnTo>
                    <a:pt x="9277" y="9273"/>
                  </a:lnTo>
                  <a:lnTo>
                    <a:pt x="1475" y="1472"/>
                  </a:lnTo>
                  <a:lnTo>
                    <a:pt x="1448" y="1444"/>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4897350" y="2760800"/>
              <a:ext cx="359425" cy="363925"/>
            </a:xfrm>
            <a:custGeom>
              <a:avLst/>
              <a:gdLst/>
              <a:ahLst/>
              <a:cxnLst/>
              <a:rect l="l" t="t" r="r" b="b"/>
              <a:pathLst>
                <a:path w="14377" h="14557" extrusionOk="0">
                  <a:moveTo>
                    <a:pt x="0" y="0"/>
                  </a:moveTo>
                  <a:lnTo>
                    <a:pt x="0" y="313"/>
                  </a:lnTo>
                  <a:lnTo>
                    <a:pt x="2868" y="3182"/>
                  </a:lnTo>
                  <a:lnTo>
                    <a:pt x="2896" y="3209"/>
                  </a:lnTo>
                  <a:lnTo>
                    <a:pt x="2923" y="3236"/>
                  </a:lnTo>
                  <a:lnTo>
                    <a:pt x="10670" y="10983"/>
                  </a:lnTo>
                  <a:lnTo>
                    <a:pt x="10697" y="11011"/>
                  </a:lnTo>
                  <a:lnTo>
                    <a:pt x="10725" y="11038"/>
                  </a:lnTo>
                  <a:lnTo>
                    <a:pt x="14244" y="14557"/>
                  </a:lnTo>
                  <a:cubicBezTo>
                    <a:pt x="14288" y="14499"/>
                    <a:pt x="14332" y="14438"/>
                    <a:pt x="14376" y="14376"/>
                  </a:cubicBezTo>
                  <a:lnTo>
                    <a:pt x="10881" y="10881"/>
                  </a:lnTo>
                  <a:lnTo>
                    <a:pt x="10854" y="10854"/>
                  </a:lnTo>
                  <a:lnTo>
                    <a:pt x="10827" y="10827"/>
                  </a:lnTo>
                  <a:lnTo>
                    <a:pt x="3080" y="3080"/>
                  </a:lnTo>
                  <a:lnTo>
                    <a:pt x="3052" y="3052"/>
                  </a:lnTo>
                  <a:lnTo>
                    <a:pt x="3025" y="3025"/>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4899375" y="3113900"/>
              <a:ext cx="115000" cy="115000"/>
            </a:xfrm>
            <a:custGeom>
              <a:avLst/>
              <a:gdLst/>
              <a:ahLst/>
              <a:cxnLst/>
              <a:rect l="l" t="t" r="r" b="b"/>
              <a:pathLst>
                <a:path w="4600" h="4600" extrusionOk="0">
                  <a:moveTo>
                    <a:pt x="1" y="0"/>
                  </a:moveTo>
                  <a:lnTo>
                    <a:pt x="4" y="314"/>
                  </a:lnTo>
                  <a:lnTo>
                    <a:pt x="3568" y="3878"/>
                  </a:lnTo>
                  <a:lnTo>
                    <a:pt x="3595" y="3905"/>
                  </a:lnTo>
                  <a:lnTo>
                    <a:pt x="3622" y="3931"/>
                  </a:lnTo>
                  <a:lnTo>
                    <a:pt x="4266" y="4576"/>
                  </a:lnTo>
                  <a:cubicBezTo>
                    <a:pt x="4378" y="4586"/>
                    <a:pt x="4491" y="4593"/>
                    <a:pt x="4600" y="4599"/>
                  </a:cubicBezTo>
                  <a:lnTo>
                    <a:pt x="3779" y="3779"/>
                  </a:lnTo>
                  <a:lnTo>
                    <a:pt x="3752" y="3751"/>
                  </a:lnTo>
                  <a:lnTo>
                    <a:pt x="3724" y="3724"/>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4899225" y="3074625"/>
              <a:ext cx="154075" cy="154625"/>
            </a:xfrm>
            <a:custGeom>
              <a:avLst/>
              <a:gdLst/>
              <a:ahLst/>
              <a:cxnLst/>
              <a:rect l="l" t="t" r="r" b="b"/>
              <a:pathLst>
                <a:path w="6163" h="6185" extrusionOk="0">
                  <a:moveTo>
                    <a:pt x="0" y="1"/>
                  </a:moveTo>
                  <a:lnTo>
                    <a:pt x="0" y="318"/>
                  </a:lnTo>
                  <a:lnTo>
                    <a:pt x="4354" y="4672"/>
                  </a:lnTo>
                  <a:lnTo>
                    <a:pt x="4381" y="4699"/>
                  </a:lnTo>
                  <a:lnTo>
                    <a:pt x="5870" y="6184"/>
                  </a:lnTo>
                  <a:cubicBezTo>
                    <a:pt x="5969" y="6180"/>
                    <a:pt x="6064" y="6174"/>
                    <a:pt x="6163" y="6167"/>
                  </a:cubicBezTo>
                  <a:lnTo>
                    <a:pt x="4565" y="4570"/>
                  </a:lnTo>
                  <a:lnTo>
                    <a:pt x="4538" y="4542"/>
                  </a:lnTo>
                  <a:lnTo>
                    <a:pt x="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198925" y="2485200"/>
              <a:ext cx="135175" cy="131750"/>
            </a:xfrm>
            <a:custGeom>
              <a:avLst/>
              <a:gdLst/>
              <a:ahLst/>
              <a:cxnLst/>
              <a:rect l="l" t="t" r="r" b="b"/>
              <a:pathLst>
                <a:path w="5407" h="5270" extrusionOk="0">
                  <a:moveTo>
                    <a:pt x="0" y="0"/>
                  </a:moveTo>
                  <a:lnTo>
                    <a:pt x="2508" y="2507"/>
                  </a:lnTo>
                  <a:lnTo>
                    <a:pt x="2535" y="2535"/>
                  </a:lnTo>
                  <a:lnTo>
                    <a:pt x="2562" y="2562"/>
                  </a:lnTo>
                  <a:lnTo>
                    <a:pt x="5270" y="5270"/>
                  </a:lnTo>
                  <a:cubicBezTo>
                    <a:pt x="5315" y="5213"/>
                    <a:pt x="5363" y="5155"/>
                    <a:pt x="5407" y="5093"/>
                  </a:cubicBezTo>
                  <a:lnTo>
                    <a:pt x="2715" y="2405"/>
                  </a:lnTo>
                  <a:lnTo>
                    <a:pt x="2688" y="2378"/>
                  </a:lnTo>
                  <a:lnTo>
                    <a:pt x="2661" y="2351"/>
                  </a:lnTo>
                  <a:lnTo>
                    <a:pt x="3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159925" y="2485200"/>
              <a:ext cx="156300" cy="152550"/>
            </a:xfrm>
            <a:custGeom>
              <a:avLst/>
              <a:gdLst/>
              <a:ahLst/>
              <a:cxnLst/>
              <a:rect l="l" t="t" r="r" b="b"/>
              <a:pathLst>
                <a:path w="6252" h="6102" extrusionOk="0">
                  <a:moveTo>
                    <a:pt x="0" y="0"/>
                  </a:moveTo>
                  <a:lnTo>
                    <a:pt x="3288" y="3287"/>
                  </a:lnTo>
                  <a:lnTo>
                    <a:pt x="3315" y="3315"/>
                  </a:lnTo>
                  <a:lnTo>
                    <a:pt x="6101" y="6101"/>
                  </a:lnTo>
                  <a:cubicBezTo>
                    <a:pt x="6153" y="6047"/>
                    <a:pt x="6203" y="5996"/>
                    <a:pt x="6252" y="5941"/>
                  </a:cubicBezTo>
                  <a:lnTo>
                    <a:pt x="3495" y="3185"/>
                  </a:lnTo>
                  <a:lnTo>
                    <a:pt x="3468" y="3158"/>
                  </a:lnTo>
                  <a:lnTo>
                    <a:pt x="3441" y="3131"/>
                  </a:lnTo>
                  <a:lnTo>
                    <a:pt x="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003900" y="2485200"/>
              <a:ext cx="246225" cy="244175"/>
            </a:xfrm>
            <a:custGeom>
              <a:avLst/>
              <a:gdLst/>
              <a:ahLst/>
              <a:cxnLst/>
              <a:rect l="l" t="t" r="r" b="b"/>
              <a:pathLst>
                <a:path w="9849" h="9767" extrusionOk="0">
                  <a:moveTo>
                    <a:pt x="0" y="0"/>
                  </a:moveTo>
                  <a:lnTo>
                    <a:pt x="6435" y="6432"/>
                  </a:lnTo>
                  <a:lnTo>
                    <a:pt x="6463" y="6460"/>
                  </a:lnTo>
                  <a:lnTo>
                    <a:pt x="9771" y="9767"/>
                  </a:lnTo>
                  <a:cubicBezTo>
                    <a:pt x="9791" y="9689"/>
                    <a:pt x="9821" y="9611"/>
                    <a:pt x="9848" y="9535"/>
                  </a:cubicBezTo>
                  <a:lnTo>
                    <a:pt x="6592" y="6279"/>
                  </a:lnTo>
                  <a:lnTo>
                    <a:pt x="6565" y="6251"/>
                  </a:lnTo>
                  <a:lnTo>
                    <a:pt x="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4898450" y="2956950"/>
              <a:ext cx="249900" cy="252175"/>
            </a:xfrm>
            <a:custGeom>
              <a:avLst/>
              <a:gdLst/>
              <a:ahLst/>
              <a:cxnLst/>
              <a:rect l="l" t="t" r="r" b="b"/>
              <a:pathLst>
                <a:path w="9996" h="10087" extrusionOk="0">
                  <a:moveTo>
                    <a:pt x="0" y="0"/>
                  </a:moveTo>
                  <a:lnTo>
                    <a:pt x="4" y="316"/>
                  </a:lnTo>
                  <a:lnTo>
                    <a:pt x="6753" y="7065"/>
                  </a:lnTo>
                  <a:lnTo>
                    <a:pt x="6780" y="7093"/>
                  </a:lnTo>
                  <a:lnTo>
                    <a:pt x="9774" y="10087"/>
                  </a:lnTo>
                  <a:cubicBezTo>
                    <a:pt x="9849" y="10057"/>
                    <a:pt x="9921" y="10026"/>
                    <a:pt x="9996" y="9995"/>
                  </a:cubicBezTo>
                  <a:lnTo>
                    <a:pt x="6909" y="6909"/>
                  </a:lnTo>
                  <a:lnTo>
                    <a:pt x="6882" y="6881"/>
                  </a:ln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4896825" y="2682350"/>
              <a:ext cx="387800" cy="393175"/>
            </a:xfrm>
            <a:custGeom>
              <a:avLst/>
              <a:gdLst/>
              <a:ahLst/>
              <a:cxnLst/>
              <a:rect l="l" t="t" r="r" b="b"/>
              <a:pathLst>
                <a:path w="15512" h="15727" extrusionOk="0">
                  <a:moveTo>
                    <a:pt x="1" y="0"/>
                  </a:moveTo>
                  <a:lnTo>
                    <a:pt x="4" y="314"/>
                  </a:lnTo>
                  <a:lnTo>
                    <a:pt x="4450" y="4760"/>
                  </a:lnTo>
                  <a:lnTo>
                    <a:pt x="4477" y="4787"/>
                  </a:lnTo>
                  <a:lnTo>
                    <a:pt x="12279" y="12588"/>
                  </a:lnTo>
                  <a:lnTo>
                    <a:pt x="12306" y="12616"/>
                  </a:lnTo>
                  <a:lnTo>
                    <a:pt x="15416" y="15726"/>
                  </a:lnTo>
                  <a:cubicBezTo>
                    <a:pt x="15450" y="15654"/>
                    <a:pt x="15480" y="15583"/>
                    <a:pt x="15512" y="15511"/>
                  </a:cubicBezTo>
                  <a:lnTo>
                    <a:pt x="12435" y="12432"/>
                  </a:lnTo>
                  <a:lnTo>
                    <a:pt x="12408" y="12404"/>
                  </a:lnTo>
                  <a:lnTo>
                    <a:pt x="4661" y="4657"/>
                  </a:lnTo>
                  <a:lnTo>
                    <a:pt x="4634" y="4630"/>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4899900" y="3192325"/>
              <a:ext cx="14925" cy="15025"/>
            </a:xfrm>
            <a:custGeom>
              <a:avLst/>
              <a:gdLst/>
              <a:ahLst/>
              <a:cxnLst/>
              <a:rect l="l" t="t" r="r" b="b"/>
              <a:pathLst>
                <a:path w="597" h="601" extrusionOk="0">
                  <a:moveTo>
                    <a:pt x="0" y="1"/>
                  </a:moveTo>
                  <a:lnTo>
                    <a:pt x="0" y="315"/>
                  </a:lnTo>
                  <a:lnTo>
                    <a:pt x="65" y="382"/>
                  </a:lnTo>
                  <a:cubicBezTo>
                    <a:pt x="242" y="458"/>
                    <a:pt x="420" y="532"/>
                    <a:pt x="596" y="601"/>
                  </a:cubicBezTo>
                  <a:lnTo>
                    <a:pt x="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4899650" y="3153175"/>
              <a:ext cx="70125" cy="70100"/>
            </a:xfrm>
            <a:custGeom>
              <a:avLst/>
              <a:gdLst/>
              <a:ahLst/>
              <a:cxnLst/>
              <a:rect l="l" t="t" r="r" b="b"/>
              <a:pathLst>
                <a:path w="2805" h="2804" extrusionOk="0">
                  <a:moveTo>
                    <a:pt x="0" y="0"/>
                  </a:moveTo>
                  <a:lnTo>
                    <a:pt x="0" y="313"/>
                  </a:lnTo>
                  <a:lnTo>
                    <a:pt x="2405" y="2715"/>
                  </a:lnTo>
                  <a:cubicBezTo>
                    <a:pt x="2538" y="2746"/>
                    <a:pt x="2671" y="2777"/>
                    <a:pt x="2804" y="2804"/>
                  </a:cubicBezTo>
                  <a:lnTo>
                    <a:pt x="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5276925" y="2485200"/>
              <a:ext cx="83325" cy="81775"/>
            </a:xfrm>
            <a:custGeom>
              <a:avLst/>
              <a:gdLst/>
              <a:ahLst/>
              <a:cxnLst/>
              <a:rect l="l" t="t" r="r" b="b"/>
              <a:pathLst>
                <a:path w="3333" h="3271" extrusionOk="0">
                  <a:moveTo>
                    <a:pt x="1" y="0"/>
                  </a:moveTo>
                  <a:lnTo>
                    <a:pt x="975" y="974"/>
                  </a:lnTo>
                  <a:lnTo>
                    <a:pt x="1002" y="1002"/>
                  </a:lnTo>
                  <a:lnTo>
                    <a:pt x="3271" y="3271"/>
                  </a:lnTo>
                  <a:cubicBezTo>
                    <a:pt x="3295" y="3189"/>
                    <a:pt x="3315" y="3103"/>
                    <a:pt x="3333" y="3021"/>
                  </a:cubicBezTo>
                  <a:lnTo>
                    <a:pt x="1128" y="818"/>
                  </a:lnTo>
                  <a:lnTo>
                    <a:pt x="1101" y="790"/>
                  </a:lnTo>
                  <a:lnTo>
                    <a:pt x="3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5237925" y="2485200"/>
              <a:ext cx="111600" cy="108875"/>
            </a:xfrm>
            <a:custGeom>
              <a:avLst/>
              <a:gdLst/>
              <a:ahLst/>
              <a:cxnLst/>
              <a:rect l="l" t="t" r="r" b="b"/>
              <a:pathLst>
                <a:path w="4464" h="4355" extrusionOk="0">
                  <a:moveTo>
                    <a:pt x="1" y="0"/>
                  </a:moveTo>
                  <a:lnTo>
                    <a:pt x="1755" y="1754"/>
                  </a:lnTo>
                  <a:lnTo>
                    <a:pt x="1782" y="1782"/>
                  </a:lnTo>
                  <a:lnTo>
                    <a:pt x="4355" y="4354"/>
                  </a:lnTo>
                  <a:cubicBezTo>
                    <a:pt x="4391" y="4285"/>
                    <a:pt x="4426" y="4218"/>
                    <a:pt x="4463" y="4150"/>
                  </a:cubicBezTo>
                  <a:lnTo>
                    <a:pt x="1908" y="1598"/>
                  </a:lnTo>
                  <a:lnTo>
                    <a:pt x="1885" y="1570"/>
                  </a:lnTo>
                  <a:lnTo>
                    <a:pt x="1881" y="1570"/>
                  </a:lnTo>
                  <a:lnTo>
                    <a:pt x="3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5120925" y="2485200"/>
              <a:ext cx="176475" cy="172750"/>
            </a:xfrm>
            <a:custGeom>
              <a:avLst/>
              <a:gdLst/>
              <a:ahLst/>
              <a:cxnLst/>
              <a:rect l="l" t="t" r="r" b="b"/>
              <a:pathLst>
                <a:path w="7059" h="6910" extrusionOk="0">
                  <a:moveTo>
                    <a:pt x="0" y="0"/>
                  </a:moveTo>
                  <a:lnTo>
                    <a:pt x="4068" y="4068"/>
                  </a:lnTo>
                  <a:lnTo>
                    <a:pt x="4095" y="4092"/>
                  </a:lnTo>
                  <a:lnTo>
                    <a:pt x="4122" y="4119"/>
                  </a:lnTo>
                  <a:lnTo>
                    <a:pt x="6909" y="6909"/>
                  </a:lnTo>
                  <a:cubicBezTo>
                    <a:pt x="6960" y="6854"/>
                    <a:pt x="7011" y="6800"/>
                    <a:pt x="7059" y="6746"/>
                  </a:cubicBezTo>
                  <a:lnTo>
                    <a:pt x="4275" y="3966"/>
                  </a:lnTo>
                  <a:lnTo>
                    <a:pt x="4248" y="3938"/>
                  </a:lnTo>
                  <a:lnTo>
                    <a:pt x="4224" y="3911"/>
                  </a:lnTo>
                  <a:lnTo>
                    <a:pt x="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964875" y="2485200"/>
              <a:ext cx="279450" cy="279450"/>
            </a:xfrm>
            <a:custGeom>
              <a:avLst/>
              <a:gdLst/>
              <a:ahLst/>
              <a:cxnLst/>
              <a:rect l="l" t="t" r="r" b="b"/>
              <a:pathLst>
                <a:path w="11178" h="11178" extrusionOk="0">
                  <a:moveTo>
                    <a:pt x="0" y="0"/>
                  </a:moveTo>
                  <a:lnTo>
                    <a:pt x="7189" y="7185"/>
                  </a:lnTo>
                  <a:lnTo>
                    <a:pt x="7216" y="7212"/>
                  </a:lnTo>
                  <a:lnTo>
                    <a:pt x="7244" y="7240"/>
                  </a:lnTo>
                  <a:lnTo>
                    <a:pt x="11178" y="11177"/>
                  </a:lnTo>
                  <a:cubicBezTo>
                    <a:pt x="11175" y="11072"/>
                    <a:pt x="11175" y="10966"/>
                    <a:pt x="11178" y="10861"/>
                  </a:cubicBezTo>
                  <a:lnTo>
                    <a:pt x="7400" y="7086"/>
                  </a:lnTo>
                  <a:lnTo>
                    <a:pt x="7373" y="7059"/>
                  </a:lnTo>
                  <a:lnTo>
                    <a:pt x="7346" y="7032"/>
                  </a:lnTo>
                  <a:lnTo>
                    <a:pt x="3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5042900" y="2485200"/>
              <a:ext cx="219750" cy="216850"/>
            </a:xfrm>
            <a:custGeom>
              <a:avLst/>
              <a:gdLst/>
              <a:ahLst/>
              <a:cxnLst/>
              <a:rect l="l" t="t" r="r" b="b"/>
              <a:pathLst>
                <a:path w="8790" h="8674" extrusionOk="0">
                  <a:moveTo>
                    <a:pt x="0" y="0"/>
                  </a:moveTo>
                  <a:lnTo>
                    <a:pt x="5628" y="5625"/>
                  </a:lnTo>
                  <a:lnTo>
                    <a:pt x="5656" y="5652"/>
                  </a:lnTo>
                  <a:lnTo>
                    <a:pt x="5683" y="5679"/>
                  </a:lnTo>
                  <a:lnTo>
                    <a:pt x="8677" y="8674"/>
                  </a:lnTo>
                  <a:cubicBezTo>
                    <a:pt x="8714" y="8609"/>
                    <a:pt x="8749" y="8540"/>
                    <a:pt x="8790" y="8476"/>
                  </a:cubicBezTo>
                  <a:lnTo>
                    <a:pt x="5840" y="5526"/>
                  </a:lnTo>
                  <a:lnTo>
                    <a:pt x="5812" y="5499"/>
                  </a:lnTo>
                  <a:lnTo>
                    <a:pt x="5785" y="5471"/>
                  </a:lnTo>
                  <a:lnTo>
                    <a:pt x="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4895975" y="2525375"/>
              <a:ext cx="403625" cy="411475"/>
            </a:xfrm>
            <a:custGeom>
              <a:avLst/>
              <a:gdLst/>
              <a:ahLst/>
              <a:cxnLst/>
              <a:rect l="l" t="t" r="r" b="b"/>
              <a:pathLst>
                <a:path w="16145" h="16459" extrusionOk="0">
                  <a:moveTo>
                    <a:pt x="0" y="1"/>
                  </a:moveTo>
                  <a:lnTo>
                    <a:pt x="0" y="32"/>
                  </a:lnTo>
                  <a:lnTo>
                    <a:pt x="0" y="318"/>
                  </a:lnTo>
                  <a:lnTo>
                    <a:pt x="7604" y="7919"/>
                  </a:lnTo>
                  <a:lnTo>
                    <a:pt x="7632" y="7946"/>
                  </a:lnTo>
                  <a:lnTo>
                    <a:pt x="7659" y="7973"/>
                  </a:lnTo>
                  <a:lnTo>
                    <a:pt x="15406" y="15719"/>
                  </a:lnTo>
                  <a:lnTo>
                    <a:pt x="15433" y="15747"/>
                  </a:lnTo>
                  <a:lnTo>
                    <a:pt x="15460" y="15774"/>
                  </a:lnTo>
                  <a:lnTo>
                    <a:pt x="16145" y="16458"/>
                  </a:lnTo>
                  <a:cubicBezTo>
                    <a:pt x="16118" y="16326"/>
                    <a:pt x="16087" y="16189"/>
                    <a:pt x="16053" y="16057"/>
                  </a:cubicBezTo>
                  <a:lnTo>
                    <a:pt x="15613" y="15617"/>
                  </a:lnTo>
                  <a:lnTo>
                    <a:pt x="15586" y="15590"/>
                  </a:lnTo>
                  <a:lnTo>
                    <a:pt x="15559" y="15563"/>
                  </a:lnTo>
                  <a:lnTo>
                    <a:pt x="7816" y="7816"/>
                  </a:lnTo>
                  <a:lnTo>
                    <a:pt x="7788" y="7789"/>
                  </a:lnTo>
                  <a:lnTo>
                    <a:pt x="7761" y="7762"/>
                  </a:lnTo>
                  <a:lnTo>
                    <a:pt x="14" y="18"/>
                  </a:lnTo>
                  <a:lnTo>
                    <a:pt x="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5081900" y="2485200"/>
              <a:ext cx="197175" cy="193700"/>
            </a:xfrm>
            <a:custGeom>
              <a:avLst/>
              <a:gdLst/>
              <a:ahLst/>
              <a:cxnLst/>
              <a:rect l="l" t="t" r="r" b="b"/>
              <a:pathLst>
                <a:path w="7887" h="7748" extrusionOk="0">
                  <a:moveTo>
                    <a:pt x="0" y="0"/>
                  </a:moveTo>
                  <a:lnTo>
                    <a:pt x="4848" y="4845"/>
                  </a:lnTo>
                  <a:lnTo>
                    <a:pt x="4876" y="4872"/>
                  </a:lnTo>
                  <a:lnTo>
                    <a:pt x="4903" y="4899"/>
                  </a:lnTo>
                  <a:lnTo>
                    <a:pt x="7747" y="7747"/>
                  </a:lnTo>
                  <a:cubicBezTo>
                    <a:pt x="7795" y="7689"/>
                    <a:pt x="7840" y="7631"/>
                    <a:pt x="7887" y="7573"/>
                  </a:cubicBezTo>
                  <a:lnTo>
                    <a:pt x="5056" y="4746"/>
                  </a:lnTo>
                  <a:lnTo>
                    <a:pt x="5032" y="4718"/>
                  </a:lnTo>
                  <a:lnTo>
                    <a:pt x="5005" y="4691"/>
                  </a:lnTo>
                  <a:lnTo>
                    <a:pt x="3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4895725" y="2486225"/>
              <a:ext cx="384475" cy="392300"/>
            </a:xfrm>
            <a:custGeom>
              <a:avLst/>
              <a:gdLst/>
              <a:ahLst/>
              <a:cxnLst/>
              <a:rect l="l" t="t" r="r" b="b"/>
              <a:pathLst>
                <a:path w="15379" h="15692" extrusionOk="0">
                  <a:moveTo>
                    <a:pt x="1" y="0"/>
                  </a:moveTo>
                  <a:lnTo>
                    <a:pt x="4" y="313"/>
                  </a:lnTo>
                  <a:lnTo>
                    <a:pt x="620" y="933"/>
                  </a:lnTo>
                  <a:lnTo>
                    <a:pt x="648" y="961"/>
                  </a:lnTo>
                  <a:lnTo>
                    <a:pt x="8395" y="8704"/>
                  </a:lnTo>
                  <a:lnTo>
                    <a:pt x="8422" y="8732"/>
                  </a:lnTo>
                  <a:lnTo>
                    <a:pt x="8449" y="8759"/>
                  </a:lnTo>
                  <a:lnTo>
                    <a:pt x="15378" y="15691"/>
                  </a:lnTo>
                  <a:cubicBezTo>
                    <a:pt x="15300" y="15507"/>
                    <a:pt x="15222" y="15323"/>
                    <a:pt x="15140" y="15139"/>
                  </a:cubicBezTo>
                  <a:lnTo>
                    <a:pt x="8606" y="8602"/>
                  </a:lnTo>
                  <a:lnTo>
                    <a:pt x="8579" y="8578"/>
                  </a:lnTo>
                  <a:lnTo>
                    <a:pt x="8551" y="8551"/>
                  </a:lnTo>
                  <a:lnTo>
                    <a:pt x="804" y="804"/>
                  </a:lnTo>
                  <a:lnTo>
                    <a:pt x="777" y="777"/>
                  </a:lnTo>
                  <a:lnTo>
                    <a:pt x="750" y="749"/>
                  </a:lnTo>
                  <a:lnTo>
                    <a:pt x="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4925875" y="2485200"/>
              <a:ext cx="327650" cy="327575"/>
            </a:xfrm>
            <a:custGeom>
              <a:avLst/>
              <a:gdLst/>
              <a:ahLst/>
              <a:cxnLst/>
              <a:rect l="l" t="t" r="r" b="b"/>
              <a:pathLst>
                <a:path w="13106" h="13103" extrusionOk="0">
                  <a:moveTo>
                    <a:pt x="0" y="0"/>
                  </a:moveTo>
                  <a:lnTo>
                    <a:pt x="167" y="167"/>
                  </a:lnTo>
                  <a:lnTo>
                    <a:pt x="194" y="194"/>
                  </a:lnTo>
                  <a:lnTo>
                    <a:pt x="222" y="221"/>
                  </a:lnTo>
                  <a:lnTo>
                    <a:pt x="7969" y="7965"/>
                  </a:lnTo>
                  <a:lnTo>
                    <a:pt x="7996" y="7993"/>
                  </a:lnTo>
                  <a:lnTo>
                    <a:pt x="13106" y="13103"/>
                  </a:lnTo>
                  <a:cubicBezTo>
                    <a:pt x="13059" y="12955"/>
                    <a:pt x="13018" y="12809"/>
                    <a:pt x="12977" y="12663"/>
                  </a:cubicBezTo>
                  <a:lnTo>
                    <a:pt x="8180" y="7866"/>
                  </a:lnTo>
                  <a:lnTo>
                    <a:pt x="8153" y="7839"/>
                  </a:lnTo>
                  <a:lnTo>
                    <a:pt x="378" y="65"/>
                  </a:lnTo>
                  <a:lnTo>
                    <a:pt x="351" y="37"/>
                  </a:lnTo>
                  <a:lnTo>
                    <a:pt x="324" y="10"/>
                  </a:lnTo>
                  <a:lnTo>
                    <a:pt x="3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9"/>
          <p:cNvSpPr/>
          <p:nvPr/>
        </p:nvSpPr>
        <p:spPr>
          <a:xfrm>
            <a:off x="5861375" y="4178175"/>
            <a:ext cx="3351600" cy="1021698"/>
          </a:xfrm>
          <a:custGeom>
            <a:avLst/>
            <a:gdLst/>
            <a:ahLst/>
            <a:cxnLst/>
            <a:rect l="l" t="t" r="r" b="b"/>
            <a:pathLst>
              <a:path w="44285" h="14312" extrusionOk="0">
                <a:moveTo>
                  <a:pt x="44285" y="0"/>
                </a:moveTo>
                <a:cubicBezTo>
                  <a:pt x="42694" y="290"/>
                  <a:pt x="41153" y="1067"/>
                  <a:pt x="39825" y="2024"/>
                </a:cubicBezTo>
                <a:cubicBezTo>
                  <a:pt x="37795" y="3485"/>
                  <a:pt x="36088" y="5359"/>
                  <a:pt x="34068" y="6834"/>
                </a:cubicBezTo>
                <a:cubicBezTo>
                  <a:pt x="30950" y="9117"/>
                  <a:pt x="27108" y="10394"/>
                  <a:pt x="23245" y="10435"/>
                </a:cubicBezTo>
                <a:cubicBezTo>
                  <a:pt x="23175" y="10436"/>
                  <a:pt x="23106" y="10436"/>
                  <a:pt x="23037" y="10436"/>
                </a:cubicBezTo>
                <a:cubicBezTo>
                  <a:pt x="19957" y="10436"/>
                  <a:pt x="16925" y="9699"/>
                  <a:pt x="13873" y="9252"/>
                </a:cubicBezTo>
                <a:cubicBezTo>
                  <a:pt x="12567" y="9062"/>
                  <a:pt x="11230" y="8928"/>
                  <a:pt x="9904" y="8928"/>
                </a:cubicBezTo>
                <a:cubicBezTo>
                  <a:pt x="8063" y="8928"/>
                  <a:pt x="6243" y="9185"/>
                  <a:pt x="4556" y="9900"/>
                </a:cubicBezTo>
                <a:cubicBezTo>
                  <a:pt x="2570" y="10741"/>
                  <a:pt x="825" y="12363"/>
                  <a:pt x="1" y="14312"/>
                </a:cubicBezTo>
                <a:lnTo>
                  <a:pt x="44285" y="14312"/>
                </a:lnTo>
                <a:lnTo>
                  <a:pt x="44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9"/>
          <p:cNvGrpSpPr/>
          <p:nvPr/>
        </p:nvGrpSpPr>
        <p:grpSpPr>
          <a:xfrm>
            <a:off x="6290393" y="4651784"/>
            <a:ext cx="3005329" cy="548185"/>
            <a:chOff x="6290110" y="4651689"/>
            <a:chExt cx="2765556" cy="548185"/>
          </a:xfrm>
        </p:grpSpPr>
        <p:sp>
          <p:nvSpPr>
            <p:cNvPr id="194" name="Google Shape;194;p9"/>
            <p:cNvSpPr/>
            <p:nvPr/>
          </p:nvSpPr>
          <p:spPr>
            <a:xfrm>
              <a:off x="8707752" y="4709513"/>
              <a:ext cx="347912" cy="331809"/>
            </a:xfrm>
            <a:custGeom>
              <a:avLst/>
              <a:gdLst/>
              <a:ahLst/>
              <a:cxnLst/>
              <a:rect l="l" t="t" r="r" b="b"/>
              <a:pathLst>
                <a:path w="4597" h="4648" extrusionOk="0">
                  <a:moveTo>
                    <a:pt x="263" y="1"/>
                  </a:moveTo>
                  <a:cubicBezTo>
                    <a:pt x="175" y="18"/>
                    <a:pt x="89" y="31"/>
                    <a:pt x="1" y="52"/>
                  </a:cubicBezTo>
                  <a:lnTo>
                    <a:pt x="4249" y="4300"/>
                  </a:lnTo>
                  <a:lnTo>
                    <a:pt x="4276" y="4328"/>
                  </a:lnTo>
                  <a:lnTo>
                    <a:pt x="4596" y="4647"/>
                  </a:lnTo>
                  <a:lnTo>
                    <a:pt x="4596" y="4334"/>
                  </a:lnTo>
                  <a:lnTo>
                    <a:pt x="4460" y="4198"/>
                  </a:lnTo>
                  <a:lnTo>
                    <a:pt x="4433" y="4171"/>
                  </a:lnTo>
                  <a:lnTo>
                    <a:pt x="26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8536031" y="4766481"/>
              <a:ext cx="475286" cy="433394"/>
            </a:xfrm>
            <a:custGeom>
              <a:avLst/>
              <a:gdLst/>
              <a:ahLst/>
              <a:cxnLst/>
              <a:rect l="l" t="t" r="r" b="b"/>
              <a:pathLst>
                <a:path w="6280" h="6071" extrusionOk="0">
                  <a:moveTo>
                    <a:pt x="209" y="0"/>
                  </a:moveTo>
                  <a:cubicBezTo>
                    <a:pt x="141" y="34"/>
                    <a:pt x="69" y="68"/>
                    <a:pt x="1" y="102"/>
                  </a:cubicBezTo>
                  <a:lnTo>
                    <a:pt x="4958" y="5063"/>
                  </a:lnTo>
                  <a:lnTo>
                    <a:pt x="4985" y="5090"/>
                  </a:lnTo>
                  <a:lnTo>
                    <a:pt x="5012" y="5117"/>
                  </a:lnTo>
                  <a:lnTo>
                    <a:pt x="5966" y="6071"/>
                  </a:lnTo>
                  <a:lnTo>
                    <a:pt x="6279" y="6071"/>
                  </a:lnTo>
                  <a:lnTo>
                    <a:pt x="5169" y="4961"/>
                  </a:lnTo>
                  <a:lnTo>
                    <a:pt x="5142" y="4933"/>
                  </a:lnTo>
                  <a:lnTo>
                    <a:pt x="5114" y="4906"/>
                  </a:lnTo>
                  <a:lnTo>
                    <a:pt x="20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8458457" y="4804173"/>
              <a:ext cx="434493" cy="395487"/>
            </a:xfrm>
            <a:custGeom>
              <a:avLst/>
              <a:gdLst/>
              <a:ahLst/>
              <a:cxnLst/>
              <a:rect l="l" t="t" r="r" b="b"/>
              <a:pathLst>
                <a:path w="5741" h="5540" extrusionOk="0">
                  <a:moveTo>
                    <a:pt x="202" y="0"/>
                  </a:moveTo>
                  <a:cubicBezTo>
                    <a:pt x="137" y="38"/>
                    <a:pt x="68" y="75"/>
                    <a:pt x="1" y="112"/>
                  </a:cubicBezTo>
                  <a:lnTo>
                    <a:pt x="5202" y="5315"/>
                  </a:lnTo>
                  <a:lnTo>
                    <a:pt x="5230" y="5342"/>
                  </a:lnTo>
                  <a:lnTo>
                    <a:pt x="5257" y="5369"/>
                  </a:lnTo>
                  <a:lnTo>
                    <a:pt x="5427" y="5536"/>
                  </a:lnTo>
                  <a:lnTo>
                    <a:pt x="5741" y="5540"/>
                  </a:lnTo>
                  <a:lnTo>
                    <a:pt x="5414" y="5213"/>
                  </a:lnTo>
                  <a:lnTo>
                    <a:pt x="5386" y="5185"/>
                  </a:lnTo>
                  <a:lnTo>
                    <a:pt x="5359" y="5158"/>
                  </a:lnTo>
                  <a:lnTo>
                    <a:pt x="20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8617767" y="4733856"/>
              <a:ext cx="437899" cy="418902"/>
            </a:xfrm>
            <a:custGeom>
              <a:avLst/>
              <a:gdLst/>
              <a:ahLst/>
              <a:cxnLst/>
              <a:rect l="l" t="t" r="r" b="b"/>
              <a:pathLst>
                <a:path w="5786" h="5868" extrusionOk="0">
                  <a:moveTo>
                    <a:pt x="229" y="1"/>
                  </a:moveTo>
                  <a:cubicBezTo>
                    <a:pt x="154" y="28"/>
                    <a:pt x="76" y="52"/>
                    <a:pt x="1" y="83"/>
                  </a:cubicBezTo>
                  <a:lnTo>
                    <a:pt x="4658" y="4739"/>
                  </a:lnTo>
                  <a:lnTo>
                    <a:pt x="4685" y="4767"/>
                  </a:lnTo>
                  <a:lnTo>
                    <a:pt x="4712" y="4794"/>
                  </a:lnTo>
                  <a:lnTo>
                    <a:pt x="5785" y="5867"/>
                  </a:lnTo>
                  <a:lnTo>
                    <a:pt x="5785" y="5553"/>
                  </a:lnTo>
                  <a:lnTo>
                    <a:pt x="4869" y="4637"/>
                  </a:lnTo>
                  <a:lnTo>
                    <a:pt x="4842" y="4610"/>
                  </a:lnTo>
                  <a:lnTo>
                    <a:pt x="4814" y="4583"/>
                  </a:lnTo>
                  <a:lnTo>
                    <a:pt x="2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8950916" y="4719793"/>
              <a:ext cx="104745" cy="98800"/>
            </a:xfrm>
            <a:custGeom>
              <a:avLst/>
              <a:gdLst/>
              <a:ahLst/>
              <a:cxnLst/>
              <a:rect l="l" t="t" r="r" b="b"/>
              <a:pathLst>
                <a:path w="1384" h="1384" extrusionOk="0">
                  <a:moveTo>
                    <a:pt x="0" y="0"/>
                  </a:moveTo>
                  <a:lnTo>
                    <a:pt x="1383" y="1383"/>
                  </a:lnTo>
                  <a:lnTo>
                    <a:pt x="1383" y="1073"/>
                  </a:lnTo>
                  <a:lnTo>
                    <a:pt x="525" y="211"/>
                  </a:lnTo>
                  <a:cubicBezTo>
                    <a:pt x="358" y="129"/>
                    <a:pt x="181" y="61"/>
                    <a:pt x="0"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8812949" y="4700947"/>
              <a:ext cx="242714" cy="229011"/>
            </a:xfrm>
            <a:custGeom>
              <a:avLst/>
              <a:gdLst/>
              <a:ahLst/>
              <a:cxnLst/>
              <a:rect l="l" t="t" r="r" b="b"/>
              <a:pathLst>
                <a:path w="3207" h="3208" extrusionOk="0">
                  <a:moveTo>
                    <a:pt x="93" y="0"/>
                  </a:moveTo>
                  <a:cubicBezTo>
                    <a:pt x="62" y="0"/>
                    <a:pt x="32" y="1"/>
                    <a:pt x="1" y="2"/>
                  </a:cubicBezTo>
                  <a:lnTo>
                    <a:pt x="3206" y="3207"/>
                  </a:lnTo>
                  <a:lnTo>
                    <a:pt x="3206" y="2894"/>
                  </a:lnTo>
                  <a:lnTo>
                    <a:pt x="318" y="5"/>
                  </a:lnTo>
                  <a:cubicBezTo>
                    <a:pt x="243" y="3"/>
                    <a:pt x="168" y="0"/>
                    <a:pt x="93"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8050308" y="4980501"/>
              <a:ext cx="250433" cy="217161"/>
            </a:xfrm>
            <a:custGeom>
              <a:avLst/>
              <a:gdLst/>
              <a:ahLst/>
              <a:cxnLst/>
              <a:rect l="l" t="t" r="r" b="b"/>
              <a:pathLst>
                <a:path w="3309" h="3042" extrusionOk="0">
                  <a:moveTo>
                    <a:pt x="263" y="0"/>
                  </a:moveTo>
                  <a:cubicBezTo>
                    <a:pt x="175" y="17"/>
                    <a:pt x="89" y="34"/>
                    <a:pt x="1" y="48"/>
                  </a:cubicBezTo>
                  <a:lnTo>
                    <a:pt x="2996" y="3042"/>
                  </a:lnTo>
                  <a:lnTo>
                    <a:pt x="3309" y="3042"/>
                  </a:lnTo>
                  <a:lnTo>
                    <a:pt x="2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8228689" y="4922320"/>
              <a:ext cx="308709" cy="276127"/>
            </a:xfrm>
            <a:custGeom>
              <a:avLst/>
              <a:gdLst/>
              <a:ahLst/>
              <a:cxnLst/>
              <a:rect l="l" t="t" r="r" b="b"/>
              <a:pathLst>
                <a:path w="4079" h="3868" extrusionOk="0">
                  <a:moveTo>
                    <a:pt x="213" y="1"/>
                  </a:moveTo>
                  <a:cubicBezTo>
                    <a:pt x="141" y="34"/>
                    <a:pt x="73" y="66"/>
                    <a:pt x="1" y="100"/>
                  </a:cubicBezTo>
                  <a:lnTo>
                    <a:pt x="3769" y="3867"/>
                  </a:lnTo>
                  <a:lnTo>
                    <a:pt x="4079" y="3867"/>
                  </a:lnTo>
                  <a:lnTo>
                    <a:pt x="21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8383154" y="4844222"/>
              <a:ext cx="391203" cy="354939"/>
            </a:xfrm>
            <a:custGeom>
              <a:avLst/>
              <a:gdLst/>
              <a:ahLst/>
              <a:cxnLst/>
              <a:rect l="l" t="t" r="r" b="b"/>
              <a:pathLst>
                <a:path w="5169" h="4972" extrusionOk="0">
                  <a:moveTo>
                    <a:pt x="198" y="1"/>
                  </a:moveTo>
                  <a:cubicBezTo>
                    <a:pt x="134" y="39"/>
                    <a:pt x="65" y="76"/>
                    <a:pt x="1" y="114"/>
                  </a:cubicBezTo>
                  <a:lnTo>
                    <a:pt x="4855" y="4971"/>
                  </a:lnTo>
                  <a:lnTo>
                    <a:pt x="5169" y="4971"/>
                  </a:lnTo>
                  <a:lnTo>
                    <a:pt x="19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7938905" y="4990209"/>
              <a:ext cx="243244" cy="207238"/>
            </a:xfrm>
            <a:custGeom>
              <a:avLst/>
              <a:gdLst/>
              <a:ahLst/>
              <a:cxnLst/>
              <a:rect l="l" t="t" r="r" b="b"/>
              <a:pathLst>
                <a:path w="3214" h="2903" extrusionOk="0">
                  <a:moveTo>
                    <a:pt x="1" y="0"/>
                  </a:moveTo>
                  <a:lnTo>
                    <a:pt x="2900" y="2899"/>
                  </a:lnTo>
                  <a:lnTo>
                    <a:pt x="3213" y="2903"/>
                  </a:lnTo>
                  <a:lnTo>
                    <a:pt x="325" y="14"/>
                  </a:lnTo>
                  <a:cubicBezTo>
                    <a:pt x="216" y="11"/>
                    <a:pt x="106" y="7"/>
                    <a:pt x="1"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8144153" y="4955372"/>
              <a:ext cx="274879" cy="242860"/>
            </a:xfrm>
            <a:custGeom>
              <a:avLst/>
              <a:gdLst/>
              <a:ahLst/>
              <a:cxnLst/>
              <a:rect l="l" t="t" r="r" b="b"/>
              <a:pathLst>
                <a:path w="3632" h="3402" extrusionOk="0">
                  <a:moveTo>
                    <a:pt x="232" y="1"/>
                  </a:moveTo>
                  <a:cubicBezTo>
                    <a:pt x="154" y="29"/>
                    <a:pt x="79" y="55"/>
                    <a:pt x="1" y="79"/>
                  </a:cubicBezTo>
                  <a:lnTo>
                    <a:pt x="3319" y="3398"/>
                  </a:lnTo>
                  <a:lnTo>
                    <a:pt x="3632" y="3401"/>
                  </a:lnTo>
                  <a:lnTo>
                    <a:pt x="2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8307322" y="4884413"/>
              <a:ext cx="348745" cy="314462"/>
            </a:xfrm>
            <a:custGeom>
              <a:avLst/>
              <a:gdLst/>
              <a:ahLst/>
              <a:cxnLst/>
              <a:rect l="l" t="t" r="r" b="b"/>
              <a:pathLst>
                <a:path w="4608" h="4405" extrusionOk="0">
                  <a:moveTo>
                    <a:pt x="202" y="0"/>
                  </a:moveTo>
                  <a:cubicBezTo>
                    <a:pt x="134" y="38"/>
                    <a:pt x="66" y="72"/>
                    <a:pt x="1" y="109"/>
                  </a:cubicBezTo>
                  <a:lnTo>
                    <a:pt x="4293" y="4402"/>
                  </a:lnTo>
                  <a:lnTo>
                    <a:pt x="4607" y="4405"/>
                  </a:lnTo>
                  <a:lnTo>
                    <a:pt x="20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7772103" y="4944236"/>
              <a:ext cx="291756" cy="252712"/>
            </a:xfrm>
            <a:custGeom>
              <a:avLst/>
              <a:gdLst/>
              <a:ahLst/>
              <a:cxnLst/>
              <a:rect l="l" t="t" r="r" b="b"/>
              <a:pathLst>
                <a:path w="3855" h="3540" extrusionOk="0">
                  <a:moveTo>
                    <a:pt x="1" y="1"/>
                  </a:moveTo>
                  <a:lnTo>
                    <a:pt x="1013" y="1012"/>
                  </a:lnTo>
                  <a:lnTo>
                    <a:pt x="1040" y="1040"/>
                  </a:lnTo>
                  <a:lnTo>
                    <a:pt x="1067" y="1067"/>
                  </a:lnTo>
                  <a:lnTo>
                    <a:pt x="3540" y="3540"/>
                  </a:lnTo>
                  <a:lnTo>
                    <a:pt x="3854" y="3540"/>
                  </a:lnTo>
                  <a:lnTo>
                    <a:pt x="1224" y="910"/>
                  </a:lnTo>
                  <a:lnTo>
                    <a:pt x="1197" y="883"/>
                  </a:lnTo>
                  <a:lnTo>
                    <a:pt x="1169" y="856"/>
                  </a:lnTo>
                  <a:lnTo>
                    <a:pt x="576" y="266"/>
                  </a:lnTo>
                  <a:cubicBezTo>
                    <a:pt x="382" y="188"/>
                    <a:pt x="188" y="95"/>
                    <a:pt x="1"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7409362" y="4713440"/>
              <a:ext cx="535832" cy="483293"/>
            </a:xfrm>
            <a:custGeom>
              <a:avLst/>
              <a:gdLst/>
              <a:ahLst/>
              <a:cxnLst/>
              <a:rect l="l" t="t" r="r" b="b"/>
              <a:pathLst>
                <a:path w="7080" h="6770" extrusionOk="0">
                  <a:moveTo>
                    <a:pt x="1" y="1"/>
                  </a:moveTo>
                  <a:lnTo>
                    <a:pt x="5026" y="5025"/>
                  </a:lnTo>
                  <a:lnTo>
                    <a:pt x="5053" y="5053"/>
                  </a:lnTo>
                  <a:lnTo>
                    <a:pt x="5080" y="5080"/>
                  </a:lnTo>
                  <a:lnTo>
                    <a:pt x="6767" y="6770"/>
                  </a:lnTo>
                  <a:lnTo>
                    <a:pt x="7080" y="6770"/>
                  </a:lnTo>
                  <a:lnTo>
                    <a:pt x="5237" y="4923"/>
                  </a:lnTo>
                  <a:lnTo>
                    <a:pt x="5210" y="4896"/>
                  </a:lnTo>
                  <a:lnTo>
                    <a:pt x="5182" y="4869"/>
                  </a:lnTo>
                  <a:lnTo>
                    <a:pt x="726" y="413"/>
                  </a:lnTo>
                  <a:cubicBezTo>
                    <a:pt x="495" y="270"/>
                    <a:pt x="256" y="130"/>
                    <a:pt x="11" y="4"/>
                  </a:cubicBezTo>
                  <a:cubicBezTo>
                    <a:pt x="7" y="4"/>
                    <a:pt x="4" y="1"/>
                    <a:pt x="1"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7235068" y="4660399"/>
              <a:ext cx="591837" cy="535835"/>
            </a:xfrm>
            <a:custGeom>
              <a:avLst/>
              <a:gdLst/>
              <a:ahLst/>
              <a:cxnLst/>
              <a:rect l="l" t="t" r="r" b="b"/>
              <a:pathLst>
                <a:path w="7820" h="7506" extrusionOk="0">
                  <a:moveTo>
                    <a:pt x="1" y="1"/>
                  </a:moveTo>
                  <a:lnTo>
                    <a:pt x="6548" y="6549"/>
                  </a:lnTo>
                  <a:lnTo>
                    <a:pt x="6576" y="6576"/>
                  </a:lnTo>
                  <a:lnTo>
                    <a:pt x="7505" y="7505"/>
                  </a:lnTo>
                  <a:lnTo>
                    <a:pt x="7819" y="7505"/>
                  </a:lnTo>
                  <a:lnTo>
                    <a:pt x="6760" y="6447"/>
                  </a:lnTo>
                  <a:lnTo>
                    <a:pt x="6732" y="6419"/>
                  </a:lnTo>
                  <a:lnTo>
                    <a:pt x="389" y="76"/>
                  </a:lnTo>
                  <a:cubicBezTo>
                    <a:pt x="260" y="49"/>
                    <a:pt x="130" y="21"/>
                    <a:pt x="1"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7107999" y="4651689"/>
              <a:ext cx="600541" cy="544330"/>
            </a:xfrm>
            <a:custGeom>
              <a:avLst/>
              <a:gdLst/>
              <a:ahLst/>
              <a:cxnLst/>
              <a:rect l="l" t="t" r="r" b="b"/>
              <a:pathLst>
                <a:path w="7935" h="7625" extrusionOk="0">
                  <a:moveTo>
                    <a:pt x="156" y="1"/>
                  </a:moveTo>
                  <a:cubicBezTo>
                    <a:pt x="103" y="1"/>
                    <a:pt x="51" y="2"/>
                    <a:pt x="0" y="3"/>
                  </a:cubicBezTo>
                  <a:lnTo>
                    <a:pt x="7447" y="7451"/>
                  </a:lnTo>
                  <a:lnTo>
                    <a:pt x="7475" y="7478"/>
                  </a:lnTo>
                  <a:lnTo>
                    <a:pt x="7502" y="7505"/>
                  </a:lnTo>
                  <a:lnTo>
                    <a:pt x="7621" y="7624"/>
                  </a:lnTo>
                  <a:lnTo>
                    <a:pt x="7934" y="7624"/>
                  </a:lnTo>
                  <a:lnTo>
                    <a:pt x="7659" y="7349"/>
                  </a:lnTo>
                  <a:lnTo>
                    <a:pt x="7631" y="7321"/>
                  </a:lnTo>
                  <a:lnTo>
                    <a:pt x="7604" y="7294"/>
                  </a:lnTo>
                  <a:lnTo>
                    <a:pt x="313" y="3"/>
                  </a:lnTo>
                  <a:cubicBezTo>
                    <a:pt x="261" y="2"/>
                    <a:pt x="208" y="1"/>
                    <a:pt x="156"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6522452" y="4869065"/>
              <a:ext cx="356919" cy="324528"/>
            </a:xfrm>
            <a:custGeom>
              <a:avLst/>
              <a:gdLst/>
              <a:ahLst/>
              <a:cxnLst/>
              <a:rect l="l" t="t" r="r" b="b"/>
              <a:pathLst>
                <a:path w="4716" h="4546" extrusionOk="0">
                  <a:moveTo>
                    <a:pt x="171" y="0"/>
                  </a:moveTo>
                  <a:cubicBezTo>
                    <a:pt x="113" y="49"/>
                    <a:pt x="58" y="96"/>
                    <a:pt x="0" y="140"/>
                  </a:cubicBezTo>
                  <a:lnTo>
                    <a:pt x="1926" y="2065"/>
                  </a:lnTo>
                  <a:lnTo>
                    <a:pt x="1953" y="2093"/>
                  </a:lnTo>
                  <a:lnTo>
                    <a:pt x="1980" y="2120"/>
                  </a:lnTo>
                  <a:lnTo>
                    <a:pt x="4402" y="4541"/>
                  </a:lnTo>
                  <a:lnTo>
                    <a:pt x="4715" y="4546"/>
                  </a:lnTo>
                  <a:lnTo>
                    <a:pt x="4715" y="4546"/>
                  </a:lnTo>
                  <a:lnTo>
                    <a:pt x="2133" y="1963"/>
                  </a:lnTo>
                  <a:lnTo>
                    <a:pt x="2106" y="1936"/>
                  </a:lnTo>
                  <a:lnTo>
                    <a:pt x="2079" y="1909"/>
                  </a:lnTo>
                  <a:lnTo>
                    <a:pt x="17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6658527" y="4776403"/>
              <a:ext cx="457728" cy="417902"/>
            </a:xfrm>
            <a:custGeom>
              <a:avLst/>
              <a:gdLst/>
              <a:ahLst/>
              <a:cxnLst/>
              <a:rect l="l" t="t" r="r" b="b"/>
              <a:pathLst>
                <a:path w="6048" h="5854" extrusionOk="0">
                  <a:moveTo>
                    <a:pt x="196" y="1"/>
                  </a:moveTo>
                  <a:cubicBezTo>
                    <a:pt x="131" y="39"/>
                    <a:pt x="66" y="79"/>
                    <a:pt x="1" y="116"/>
                  </a:cubicBezTo>
                  <a:lnTo>
                    <a:pt x="1688" y="1803"/>
                  </a:lnTo>
                  <a:lnTo>
                    <a:pt x="1715" y="1830"/>
                  </a:lnTo>
                  <a:lnTo>
                    <a:pt x="1742" y="1858"/>
                  </a:lnTo>
                  <a:lnTo>
                    <a:pt x="5735" y="5850"/>
                  </a:lnTo>
                  <a:lnTo>
                    <a:pt x="6048" y="5853"/>
                  </a:lnTo>
                  <a:lnTo>
                    <a:pt x="1868" y="1674"/>
                  </a:lnTo>
                  <a:lnTo>
                    <a:pt x="19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6814582" y="4703231"/>
              <a:ext cx="538405" cy="491788"/>
            </a:xfrm>
            <a:custGeom>
              <a:avLst/>
              <a:gdLst/>
              <a:ahLst/>
              <a:cxnLst/>
              <a:rect l="l" t="t" r="r" b="b"/>
              <a:pathLst>
                <a:path w="7114" h="6889" extrusionOk="0">
                  <a:moveTo>
                    <a:pt x="225" y="1"/>
                  </a:moveTo>
                  <a:cubicBezTo>
                    <a:pt x="151" y="28"/>
                    <a:pt x="75" y="55"/>
                    <a:pt x="0" y="82"/>
                  </a:cubicBezTo>
                  <a:lnTo>
                    <a:pt x="1209" y="1295"/>
                  </a:lnTo>
                  <a:lnTo>
                    <a:pt x="6800" y="6885"/>
                  </a:lnTo>
                  <a:lnTo>
                    <a:pt x="7113" y="6889"/>
                  </a:lnTo>
                  <a:lnTo>
                    <a:pt x="1393" y="1166"/>
                  </a:lnTo>
                  <a:lnTo>
                    <a:pt x="1366" y="1138"/>
                  </a:lnTo>
                  <a:lnTo>
                    <a:pt x="1339" y="1111"/>
                  </a:lnTo>
                  <a:lnTo>
                    <a:pt x="22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6999699" y="4657971"/>
              <a:ext cx="590172" cy="537548"/>
            </a:xfrm>
            <a:custGeom>
              <a:avLst/>
              <a:gdLst/>
              <a:ahLst/>
              <a:cxnLst/>
              <a:rect l="l" t="t" r="r" b="b"/>
              <a:pathLst>
                <a:path w="7798" h="7530" extrusionOk="0">
                  <a:moveTo>
                    <a:pt x="269" y="1"/>
                  </a:moveTo>
                  <a:cubicBezTo>
                    <a:pt x="181" y="14"/>
                    <a:pt x="89" y="28"/>
                    <a:pt x="0" y="42"/>
                  </a:cubicBezTo>
                  <a:lnTo>
                    <a:pt x="296" y="341"/>
                  </a:lnTo>
                  <a:lnTo>
                    <a:pt x="324" y="369"/>
                  </a:lnTo>
                  <a:lnTo>
                    <a:pt x="351" y="396"/>
                  </a:lnTo>
                  <a:lnTo>
                    <a:pt x="7485" y="7530"/>
                  </a:lnTo>
                  <a:lnTo>
                    <a:pt x="7798" y="7530"/>
                  </a:lnTo>
                  <a:lnTo>
                    <a:pt x="508" y="239"/>
                  </a:lnTo>
                  <a:lnTo>
                    <a:pt x="480" y="212"/>
                  </a:lnTo>
                  <a:lnTo>
                    <a:pt x="26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6588446" y="4820664"/>
              <a:ext cx="409291" cy="373142"/>
            </a:xfrm>
            <a:custGeom>
              <a:avLst/>
              <a:gdLst/>
              <a:ahLst/>
              <a:cxnLst/>
              <a:rect l="l" t="t" r="r" b="b"/>
              <a:pathLst>
                <a:path w="5408" h="5227" extrusionOk="0">
                  <a:moveTo>
                    <a:pt x="181" y="1"/>
                  </a:moveTo>
                  <a:cubicBezTo>
                    <a:pt x="120" y="45"/>
                    <a:pt x="59" y="86"/>
                    <a:pt x="1" y="130"/>
                  </a:cubicBezTo>
                  <a:lnTo>
                    <a:pt x="1834" y="1963"/>
                  </a:lnTo>
                  <a:lnTo>
                    <a:pt x="1861" y="1990"/>
                  </a:lnTo>
                  <a:lnTo>
                    <a:pt x="1888" y="2018"/>
                  </a:lnTo>
                  <a:lnTo>
                    <a:pt x="5093" y="5227"/>
                  </a:lnTo>
                  <a:lnTo>
                    <a:pt x="5407" y="5227"/>
                  </a:lnTo>
                  <a:lnTo>
                    <a:pt x="2041" y="1861"/>
                  </a:lnTo>
                  <a:lnTo>
                    <a:pt x="2014" y="1834"/>
                  </a:lnTo>
                  <a:lnTo>
                    <a:pt x="1987" y="1806"/>
                  </a:lnTo>
                  <a:lnTo>
                    <a:pt x="18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6733603" y="4736783"/>
              <a:ext cx="501094" cy="457737"/>
            </a:xfrm>
            <a:custGeom>
              <a:avLst/>
              <a:gdLst/>
              <a:ahLst/>
              <a:cxnLst/>
              <a:rect l="l" t="t" r="r" b="b"/>
              <a:pathLst>
                <a:path w="6621" h="6412" extrusionOk="0">
                  <a:moveTo>
                    <a:pt x="208" y="1"/>
                  </a:moveTo>
                  <a:cubicBezTo>
                    <a:pt x="141" y="34"/>
                    <a:pt x="69" y="69"/>
                    <a:pt x="1" y="103"/>
                  </a:cubicBezTo>
                  <a:lnTo>
                    <a:pt x="1476" y="1578"/>
                  </a:lnTo>
                  <a:lnTo>
                    <a:pt x="1503" y="1605"/>
                  </a:lnTo>
                  <a:lnTo>
                    <a:pt x="1527" y="1632"/>
                  </a:lnTo>
                  <a:lnTo>
                    <a:pt x="6306" y="6412"/>
                  </a:lnTo>
                  <a:lnTo>
                    <a:pt x="6620" y="6412"/>
                  </a:lnTo>
                  <a:lnTo>
                    <a:pt x="1683" y="1476"/>
                  </a:lnTo>
                  <a:lnTo>
                    <a:pt x="1656" y="1448"/>
                  </a:lnTo>
                  <a:lnTo>
                    <a:pt x="1629" y="1421"/>
                  </a:lnTo>
                  <a:lnTo>
                    <a:pt x="2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6902751" y="4676461"/>
              <a:ext cx="568830" cy="518844"/>
            </a:xfrm>
            <a:custGeom>
              <a:avLst/>
              <a:gdLst/>
              <a:ahLst/>
              <a:cxnLst/>
              <a:rect l="l" t="t" r="r" b="b"/>
              <a:pathLst>
                <a:path w="7516" h="7268" extrusionOk="0">
                  <a:moveTo>
                    <a:pt x="246" y="0"/>
                  </a:moveTo>
                  <a:cubicBezTo>
                    <a:pt x="164" y="21"/>
                    <a:pt x="82" y="41"/>
                    <a:pt x="0" y="65"/>
                  </a:cubicBezTo>
                  <a:lnTo>
                    <a:pt x="797" y="862"/>
                  </a:lnTo>
                  <a:lnTo>
                    <a:pt x="825" y="890"/>
                  </a:lnTo>
                  <a:lnTo>
                    <a:pt x="852" y="917"/>
                  </a:lnTo>
                  <a:lnTo>
                    <a:pt x="7203" y="7267"/>
                  </a:lnTo>
                  <a:lnTo>
                    <a:pt x="7516" y="7267"/>
                  </a:lnTo>
                  <a:lnTo>
                    <a:pt x="1009" y="760"/>
                  </a:lnTo>
                  <a:lnTo>
                    <a:pt x="981" y="733"/>
                  </a:lnTo>
                  <a:lnTo>
                    <a:pt x="954" y="706"/>
                  </a:lnTo>
                  <a:lnTo>
                    <a:pt x="24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6401059" y="4975789"/>
              <a:ext cx="241351" cy="217018"/>
            </a:xfrm>
            <a:custGeom>
              <a:avLst/>
              <a:gdLst/>
              <a:ahLst/>
              <a:cxnLst/>
              <a:rect l="l" t="t" r="r" b="b"/>
              <a:pathLst>
                <a:path w="3189" h="3040" extrusionOk="0">
                  <a:moveTo>
                    <a:pt x="153" y="1"/>
                  </a:moveTo>
                  <a:cubicBezTo>
                    <a:pt x="102" y="56"/>
                    <a:pt x="51" y="107"/>
                    <a:pt x="0" y="161"/>
                  </a:cubicBezTo>
                  <a:lnTo>
                    <a:pt x="1969" y="2131"/>
                  </a:lnTo>
                  <a:lnTo>
                    <a:pt x="1997" y="2158"/>
                  </a:lnTo>
                  <a:lnTo>
                    <a:pt x="2876" y="3037"/>
                  </a:lnTo>
                  <a:lnTo>
                    <a:pt x="3189" y="3040"/>
                  </a:lnTo>
                  <a:lnTo>
                    <a:pt x="2177" y="2029"/>
                  </a:lnTo>
                  <a:lnTo>
                    <a:pt x="2150" y="2001"/>
                  </a:lnTo>
                  <a:lnTo>
                    <a:pt x="1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6344525" y="5033470"/>
              <a:ext cx="179519" cy="158909"/>
            </a:xfrm>
            <a:custGeom>
              <a:avLst/>
              <a:gdLst/>
              <a:ahLst/>
              <a:cxnLst/>
              <a:rect l="l" t="t" r="r" b="b"/>
              <a:pathLst>
                <a:path w="2372" h="2226" extrusionOk="0">
                  <a:moveTo>
                    <a:pt x="144" y="1"/>
                  </a:moveTo>
                  <a:cubicBezTo>
                    <a:pt x="96" y="55"/>
                    <a:pt x="49" y="113"/>
                    <a:pt x="1" y="167"/>
                  </a:cubicBezTo>
                  <a:lnTo>
                    <a:pt x="1936" y="2103"/>
                  </a:lnTo>
                  <a:lnTo>
                    <a:pt x="1963" y="2130"/>
                  </a:lnTo>
                  <a:lnTo>
                    <a:pt x="1991" y="2157"/>
                  </a:lnTo>
                  <a:lnTo>
                    <a:pt x="2059" y="2225"/>
                  </a:lnTo>
                  <a:lnTo>
                    <a:pt x="2372" y="2225"/>
                  </a:lnTo>
                  <a:lnTo>
                    <a:pt x="2144" y="2001"/>
                  </a:lnTo>
                  <a:lnTo>
                    <a:pt x="2117" y="1973"/>
                  </a:lnTo>
                  <a:lnTo>
                    <a:pt x="2093" y="1946"/>
                  </a:lnTo>
                  <a:lnTo>
                    <a:pt x="14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6460090" y="4920892"/>
              <a:ext cx="300687" cy="272201"/>
            </a:xfrm>
            <a:custGeom>
              <a:avLst/>
              <a:gdLst/>
              <a:ahLst/>
              <a:cxnLst/>
              <a:rect l="l" t="t" r="r" b="b"/>
              <a:pathLst>
                <a:path w="3973" h="3813" extrusionOk="0">
                  <a:moveTo>
                    <a:pt x="164" y="1"/>
                  </a:moveTo>
                  <a:cubicBezTo>
                    <a:pt x="109" y="51"/>
                    <a:pt x="55" y="103"/>
                    <a:pt x="0" y="153"/>
                  </a:cubicBezTo>
                  <a:lnTo>
                    <a:pt x="1969" y="2119"/>
                  </a:lnTo>
                  <a:lnTo>
                    <a:pt x="1997" y="2147"/>
                  </a:lnTo>
                  <a:lnTo>
                    <a:pt x="2024" y="2174"/>
                  </a:lnTo>
                  <a:lnTo>
                    <a:pt x="3659" y="3812"/>
                  </a:lnTo>
                  <a:lnTo>
                    <a:pt x="3972" y="3812"/>
                  </a:lnTo>
                  <a:lnTo>
                    <a:pt x="2177" y="2017"/>
                  </a:lnTo>
                  <a:lnTo>
                    <a:pt x="2150" y="1990"/>
                  </a:lnTo>
                  <a:lnTo>
                    <a:pt x="2123" y="1963"/>
                  </a:lnTo>
                  <a:lnTo>
                    <a:pt x="16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6290110" y="5093293"/>
              <a:ext cx="115416" cy="98872"/>
            </a:xfrm>
            <a:custGeom>
              <a:avLst/>
              <a:gdLst/>
              <a:ahLst/>
              <a:cxnLst/>
              <a:rect l="l" t="t" r="r" b="b"/>
              <a:pathLst>
                <a:path w="1525" h="1385" extrusionOk="0">
                  <a:moveTo>
                    <a:pt x="144" y="1"/>
                  </a:moveTo>
                  <a:cubicBezTo>
                    <a:pt x="97" y="59"/>
                    <a:pt x="49" y="117"/>
                    <a:pt x="1" y="174"/>
                  </a:cubicBezTo>
                  <a:lnTo>
                    <a:pt x="1210" y="1380"/>
                  </a:lnTo>
                  <a:lnTo>
                    <a:pt x="1524" y="1384"/>
                  </a:lnTo>
                  <a:lnTo>
                    <a:pt x="14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21"/>
        <p:cNvGrpSpPr/>
        <p:nvPr/>
      </p:nvGrpSpPr>
      <p:grpSpPr>
        <a:xfrm>
          <a:off x="0" y="0"/>
          <a:ext cx="0" cy="0"/>
          <a:chOff x="0" y="0"/>
          <a:chExt cx="0" cy="0"/>
        </a:xfrm>
      </p:grpSpPr>
      <p:grpSp>
        <p:nvGrpSpPr>
          <p:cNvPr id="222" name="Google Shape;222;p10"/>
          <p:cNvGrpSpPr/>
          <p:nvPr/>
        </p:nvGrpSpPr>
        <p:grpSpPr>
          <a:xfrm>
            <a:off x="2288000" y="-49525"/>
            <a:ext cx="5329733" cy="6118420"/>
            <a:chOff x="2288000" y="-49525"/>
            <a:chExt cx="5329733" cy="6118420"/>
          </a:xfrm>
        </p:grpSpPr>
        <p:sp>
          <p:nvSpPr>
            <p:cNvPr id="223" name="Google Shape;223;p10"/>
            <p:cNvSpPr/>
            <p:nvPr/>
          </p:nvSpPr>
          <p:spPr>
            <a:xfrm rot="-4421961">
              <a:off x="2777637" y="1686086"/>
              <a:ext cx="5541644" cy="2691324"/>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p:nvPr/>
          </p:nvSpPr>
          <p:spPr>
            <a:xfrm>
              <a:off x="2288000" y="-49525"/>
              <a:ext cx="2743200" cy="564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0"/>
          <p:cNvSpPr txBox="1">
            <a:spLocks noGrp="1"/>
          </p:cNvSpPr>
          <p:nvPr>
            <p:ph type="title"/>
          </p:nvPr>
        </p:nvSpPr>
        <p:spPr>
          <a:xfrm>
            <a:off x="914400" y="989590"/>
            <a:ext cx="2743200" cy="159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6" name="Google Shape;226;p10"/>
          <p:cNvSpPr txBox="1">
            <a:spLocks noGrp="1"/>
          </p:cNvSpPr>
          <p:nvPr>
            <p:ph type="subTitle" idx="1"/>
          </p:nvPr>
        </p:nvSpPr>
        <p:spPr>
          <a:xfrm>
            <a:off x="914400" y="2602412"/>
            <a:ext cx="3657600" cy="186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a:solidFill>
                  <a:srgbClr val="FFFFFF"/>
                </a:solidFill>
              </a:defRPr>
            </a:lvl1pPr>
            <a:lvl2pPr lvl="1">
              <a:lnSpc>
                <a:spcPct val="100000"/>
              </a:lnSpc>
              <a:spcBef>
                <a:spcPts val="1600"/>
              </a:spcBef>
              <a:spcAft>
                <a:spcPts val="0"/>
              </a:spcAft>
              <a:buNone/>
              <a:defRPr>
                <a:solidFill>
                  <a:srgbClr val="FFFFFF"/>
                </a:solidFill>
              </a:defRPr>
            </a:lvl2pPr>
            <a:lvl3pPr lvl="2">
              <a:lnSpc>
                <a:spcPct val="100000"/>
              </a:lnSpc>
              <a:spcBef>
                <a:spcPts val="1600"/>
              </a:spcBef>
              <a:spcAft>
                <a:spcPts val="0"/>
              </a:spcAft>
              <a:buNone/>
              <a:defRPr>
                <a:solidFill>
                  <a:srgbClr val="FFFFFF"/>
                </a:solidFill>
              </a:defRPr>
            </a:lvl3pPr>
            <a:lvl4pPr lvl="3">
              <a:lnSpc>
                <a:spcPct val="100000"/>
              </a:lnSpc>
              <a:spcBef>
                <a:spcPts val="1600"/>
              </a:spcBef>
              <a:spcAft>
                <a:spcPts val="0"/>
              </a:spcAft>
              <a:buNone/>
              <a:defRPr>
                <a:solidFill>
                  <a:srgbClr val="FFFFFF"/>
                </a:solidFill>
              </a:defRPr>
            </a:lvl4pPr>
            <a:lvl5pPr lvl="4">
              <a:lnSpc>
                <a:spcPct val="100000"/>
              </a:lnSpc>
              <a:spcBef>
                <a:spcPts val="1600"/>
              </a:spcBef>
              <a:spcAft>
                <a:spcPts val="0"/>
              </a:spcAft>
              <a:buNone/>
              <a:defRPr>
                <a:solidFill>
                  <a:srgbClr val="FFFFFF"/>
                </a:solidFill>
              </a:defRPr>
            </a:lvl5pPr>
            <a:lvl6pPr lvl="5">
              <a:lnSpc>
                <a:spcPct val="100000"/>
              </a:lnSpc>
              <a:spcBef>
                <a:spcPts val="1600"/>
              </a:spcBef>
              <a:spcAft>
                <a:spcPts val="0"/>
              </a:spcAft>
              <a:buNone/>
              <a:defRPr>
                <a:solidFill>
                  <a:srgbClr val="FFFFFF"/>
                </a:solidFill>
              </a:defRPr>
            </a:lvl6pPr>
            <a:lvl7pPr lvl="6">
              <a:lnSpc>
                <a:spcPct val="100000"/>
              </a:lnSpc>
              <a:spcBef>
                <a:spcPts val="1600"/>
              </a:spcBef>
              <a:spcAft>
                <a:spcPts val="0"/>
              </a:spcAft>
              <a:buNone/>
              <a:defRPr>
                <a:solidFill>
                  <a:srgbClr val="FFFFFF"/>
                </a:solidFill>
              </a:defRPr>
            </a:lvl7pPr>
            <a:lvl8pPr lvl="7">
              <a:lnSpc>
                <a:spcPct val="100000"/>
              </a:lnSpc>
              <a:spcBef>
                <a:spcPts val="1600"/>
              </a:spcBef>
              <a:spcAft>
                <a:spcPts val="0"/>
              </a:spcAft>
              <a:buNone/>
              <a:defRPr>
                <a:solidFill>
                  <a:srgbClr val="FFFFFF"/>
                </a:solidFill>
              </a:defRPr>
            </a:lvl8pPr>
            <a:lvl9pPr lvl="8">
              <a:lnSpc>
                <a:spcPct val="100000"/>
              </a:lnSpc>
              <a:spcBef>
                <a:spcPts val="1600"/>
              </a:spcBef>
              <a:spcAft>
                <a:spcPts val="1600"/>
              </a:spcAft>
              <a:buNone/>
              <a:defRPr>
                <a:solidFill>
                  <a:srgbClr val="FFFFFF"/>
                </a:solidFill>
              </a:defRPr>
            </a:lvl9pPr>
          </a:lstStyle>
          <a:p>
            <a:endParaRPr/>
          </a:p>
        </p:txBody>
      </p:sp>
      <p:grpSp>
        <p:nvGrpSpPr>
          <p:cNvPr id="227" name="Google Shape;227;p10"/>
          <p:cNvGrpSpPr/>
          <p:nvPr/>
        </p:nvGrpSpPr>
        <p:grpSpPr>
          <a:xfrm>
            <a:off x="4340695" y="4859500"/>
            <a:ext cx="2740195" cy="411348"/>
            <a:chOff x="3731103" y="4808559"/>
            <a:chExt cx="2740195" cy="335138"/>
          </a:xfrm>
        </p:grpSpPr>
        <p:sp>
          <p:nvSpPr>
            <p:cNvPr id="228" name="Google Shape;228;p10"/>
            <p:cNvSpPr/>
            <p:nvPr/>
          </p:nvSpPr>
          <p:spPr>
            <a:xfrm>
              <a:off x="4333158" y="4849734"/>
              <a:ext cx="1938475" cy="293962"/>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0"/>
            <p:cNvSpPr/>
            <p:nvPr/>
          </p:nvSpPr>
          <p:spPr>
            <a:xfrm>
              <a:off x="3731103" y="4808559"/>
              <a:ext cx="2740195" cy="335138"/>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0"/>
            <p:cNvSpPr/>
            <p:nvPr/>
          </p:nvSpPr>
          <p:spPr>
            <a:xfrm>
              <a:off x="4333158" y="4950520"/>
              <a:ext cx="1938475" cy="193176"/>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10"/>
          <p:cNvGrpSpPr/>
          <p:nvPr/>
        </p:nvGrpSpPr>
        <p:grpSpPr>
          <a:xfrm>
            <a:off x="-665807" y="3431750"/>
            <a:ext cx="3632735" cy="2280574"/>
            <a:chOff x="-665807" y="3431750"/>
            <a:chExt cx="3632735" cy="2280574"/>
          </a:xfrm>
        </p:grpSpPr>
        <p:sp>
          <p:nvSpPr>
            <p:cNvPr id="232" name="Google Shape;232;p10"/>
            <p:cNvSpPr/>
            <p:nvPr/>
          </p:nvSpPr>
          <p:spPr>
            <a:xfrm rot="6847533" flipH="1">
              <a:off x="-356027" y="4216323"/>
              <a:ext cx="1115230" cy="1401371"/>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3" name="Google Shape;233;p10"/>
            <p:cNvPicPr preferRelativeResize="0"/>
            <p:nvPr/>
          </p:nvPicPr>
          <p:blipFill>
            <a:blip r:embed="rId2">
              <a:alphaModFix/>
            </a:blip>
            <a:stretch>
              <a:fillRect/>
            </a:stretch>
          </p:blipFill>
          <p:spPr>
            <a:xfrm>
              <a:off x="-221174" y="3431750"/>
              <a:ext cx="3188102" cy="1793302"/>
            </a:xfrm>
            <a:prstGeom prst="rect">
              <a:avLst/>
            </a:prstGeom>
            <a:noFill/>
            <a:ln>
              <a:noFill/>
            </a:ln>
          </p:spPr>
        </p:pic>
      </p:grpSp>
      <p:grpSp>
        <p:nvGrpSpPr>
          <p:cNvPr id="234" name="Google Shape;234;p10"/>
          <p:cNvGrpSpPr/>
          <p:nvPr/>
        </p:nvGrpSpPr>
        <p:grpSpPr>
          <a:xfrm>
            <a:off x="5536150" y="-152400"/>
            <a:ext cx="3785654" cy="5632544"/>
            <a:chOff x="5536150" y="-152400"/>
            <a:chExt cx="3785654" cy="5632544"/>
          </a:xfrm>
        </p:grpSpPr>
        <p:sp>
          <p:nvSpPr>
            <p:cNvPr id="235" name="Google Shape;235;p10"/>
            <p:cNvSpPr/>
            <p:nvPr/>
          </p:nvSpPr>
          <p:spPr>
            <a:xfrm rot="5400000">
              <a:off x="7067275" y="992343"/>
              <a:ext cx="3234092" cy="1126340"/>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0"/>
            <p:cNvSpPr/>
            <p:nvPr/>
          </p:nvSpPr>
          <p:spPr>
            <a:xfrm rot="5400000">
              <a:off x="5122630" y="1355283"/>
              <a:ext cx="5541677" cy="270804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p:nvPr/>
          </p:nvSpPr>
          <p:spPr>
            <a:xfrm rot="5400000">
              <a:off x="8312443" y="3758806"/>
              <a:ext cx="789976" cy="367355"/>
            </a:xfrm>
            <a:custGeom>
              <a:avLst/>
              <a:gdLst/>
              <a:ahLst/>
              <a:cxnLst/>
              <a:rect l="l" t="t" r="r" b="b"/>
              <a:pathLst>
                <a:path w="9871" h="5660" extrusionOk="0">
                  <a:moveTo>
                    <a:pt x="9870" y="1"/>
                  </a:moveTo>
                  <a:cubicBezTo>
                    <a:pt x="6399" y="706"/>
                    <a:pt x="3053" y="2008"/>
                    <a:pt x="1" y="3807"/>
                  </a:cubicBezTo>
                  <a:cubicBezTo>
                    <a:pt x="621" y="4185"/>
                    <a:pt x="1258" y="4535"/>
                    <a:pt x="1922" y="4845"/>
                  </a:cubicBezTo>
                  <a:cubicBezTo>
                    <a:pt x="2913" y="5309"/>
                    <a:pt x="4048" y="5660"/>
                    <a:pt x="5141" y="5660"/>
                  </a:cubicBezTo>
                  <a:cubicBezTo>
                    <a:pt x="5826" y="5660"/>
                    <a:pt x="6498" y="5520"/>
                    <a:pt x="7103" y="5180"/>
                  </a:cubicBezTo>
                  <a:cubicBezTo>
                    <a:pt x="8194" y="4570"/>
                    <a:pt x="8848" y="3432"/>
                    <a:pt x="9267" y="2287"/>
                  </a:cubicBezTo>
                  <a:cubicBezTo>
                    <a:pt x="9543" y="1538"/>
                    <a:pt x="9737" y="774"/>
                    <a:pt x="9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0"/>
            <p:cNvSpPr/>
            <p:nvPr/>
          </p:nvSpPr>
          <p:spPr>
            <a:xfrm rot="5400000">
              <a:off x="8117401" y="2029636"/>
              <a:ext cx="1785149" cy="431675"/>
            </a:xfrm>
            <a:custGeom>
              <a:avLst/>
              <a:gdLst/>
              <a:ahLst/>
              <a:cxnLst/>
              <a:rect l="l" t="t" r="r" b="b"/>
              <a:pathLst>
                <a:path w="22306" h="6651" extrusionOk="0">
                  <a:moveTo>
                    <a:pt x="1" y="0"/>
                  </a:moveTo>
                  <a:cubicBezTo>
                    <a:pt x="97" y="1758"/>
                    <a:pt x="877" y="3479"/>
                    <a:pt x="2185" y="4702"/>
                  </a:cubicBezTo>
                  <a:cubicBezTo>
                    <a:pt x="3531" y="5952"/>
                    <a:pt x="5405" y="6650"/>
                    <a:pt x="7274" y="6650"/>
                  </a:cubicBezTo>
                  <a:cubicBezTo>
                    <a:pt x="7350" y="6650"/>
                    <a:pt x="7425" y="6647"/>
                    <a:pt x="7496" y="6647"/>
                  </a:cubicBezTo>
                  <a:cubicBezTo>
                    <a:pt x="8947" y="5873"/>
                    <a:pt x="10491" y="5332"/>
                    <a:pt x="12115" y="5209"/>
                  </a:cubicBezTo>
                  <a:cubicBezTo>
                    <a:pt x="13083" y="4756"/>
                    <a:pt x="14054" y="4317"/>
                    <a:pt x="15103" y="4109"/>
                  </a:cubicBezTo>
                  <a:cubicBezTo>
                    <a:pt x="15587" y="4010"/>
                    <a:pt x="16078" y="3966"/>
                    <a:pt x="16565" y="3966"/>
                  </a:cubicBezTo>
                  <a:cubicBezTo>
                    <a:pt x="17849" y="3966"/>
                    <a:pt x="19130" y="4276"/>
                    <a:pt x="20346" y="4756"/>
                  </a:cubicBezTo>
                  <a:cubicBezTo>
                    <a:pt x="21586" y="3986"/>
                    <a:pt x="22305" y="2511"/>
                    <a:pt x="22305" y="1060"/>
                  </a:cubicBezTo>
                  <a:cubicBezTo>
                    <a:pt x="22305" y="702"/>
                    <a:pt x="22260" y="345"/>
                    <a:pt x="22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0"/>
            <p:cNvSpPr/>
            <p:nvPr/>
          </p:nvSpPr>
          <p:spPr>
            <a:xfrm rot="5400000">
              <a:off x="7731024" y="2865742"/>
              <a:ext cx="2407783" cy="581797"/>
            </a:xfrm>
            <a:custGeom>
              <a:avLst/>
              <a:gdLst/>
              <a:ahLst/>
              <a:cxnLst/>
              <a:rect l="l" t="t" r="r" b="b"/>
              <a:pathLst>
                <a:path w="30086" h="8964" extrusionOk="0">
                  <a:moveTo>
                    <a:pt x="4620" y="5209"/>
                  </a:moveTo>
                  <a:lnTo>
                    <a:pt x="4620" y="5209"/>
                  </a:lnTo>
                  <a:cubicBezTo>
                    <a:pt x="2996" y="5332"/>
                    <a:pt x="1452" y="5873"/>
                    <a:pt x="1" y="6647"/>
                  </a:cubicBezTo>
                  <a:cubicBezTo>
                    <a:pt x="478" y="6630"/>
                    <a:pt x="955" y="6572"/>
                    <a:pt x="1418" y="6466"/>
                  </a:cubicBezTo>
                  <a:cubicBezTo>
                    <a:pt x="2539" y="6208"/>
                    <a:pt x="3578" y="5700"/>
                    <a:pt x="4620" y="5209"/>
                  </a:cubicBezTo>
                  <a:close/>
                  <a:moveTo>
                    <a:pt x="14677" y="0"/>
                  </a:moveTo>
                  <a:cubicBezTo>
                    <a:pt x="14765" y="345"/>
                    <a:pt x="14810" y="702"/>
                    <a:pt x="14810" y="1060"/>
                  </a:cubicBezTo>
                  <a:cubicBezTo>
                    <a:pt x="14810" y="2511"/>
                    <a:pt x="14091" y="3986"/>
                    <a:pt x="12851" y="4756"/>
                  </a:cubicBezTo>
                  <a:cubicBezTo>
                    <a:pt x="13652" y="5073"/>
                    <a:pt x="14422" y="5465"/>
                    <a:pt x="15154" y="5890"/>
                  </a:cubicBezTo>
                  <a:cubicBezTo>
                    <a:pt x="16789" y="6845"/>
                    <a:pt x="18309" y="7986"/>
                    <a:pt x="19927" y="8964"/>
                  </a:cubicBezTo>
                  <a:cubicBezTo>
                    <a:pt x="22979" y="7165"/>
                    <a:pt x="26325" y="5863"/>
                    <a:pt x="29796" y="5158"/>
                  </a:cubicBezTo>
                  <a:cubicBezTo>
                    <a:pt x="30086" y="3472"/>
                    <a:pt x="30086" y="1735"/>
                    <a:pt x="29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0"/>
            <p:cNvPicPr preferRelativeResize="0"/>
            <p:nvPr/>
          </p:nvPicPr>
          <p:blipFill>
            <a:blip r:embed="rId3">
              <a:alphaModFix/>
            </a:blip>
            <a:stretch>
              <a:fillRect/>
            </a:stretch>
          </p:blipFill>
          <p:spPr>
            <a:xfrm>
              <a:off x="5536150" y="-152400"/>
              <a:ext cx="3785654" cy="212942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_1">
    <p:bg>
      <p:bgPr>
        <a:solidFill>
          <a:schemeClr val="accent1"/>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_1_1">
    <p:bg>
      <p:bgPr>
        <a:solidFill>
          <a:srgbClr val="FFFFFF"/>
        </a:solidFill>
        <a:effectLst/>
      </p:bgPr>
    </p:bg>
    <p:spTree>
      <p:nvGrpSpPr>
        <p:cNvPr id="1" name="Shape 256"/>
        <p:cNvGrpSpPr/>
        <p:nvPr/>
      </p:nvGrpSpPr>
      <p:grpSpPr>
        <a:xfrm>
          <a:off x="0" y="0"/>
          <a:ext cx="0" cy="0"/>
          <a:chOff x="0" y="0"/>
          <a:chExt cx="0" cy="0"/>
        </a:xfrm>
      </p:grpSpPr>
      <p:grpSp>
        <p:nvGrpSpPr>
          <p:cNvPr id="257" name="Google Shape;257;p14"/>
          <p:cNvGrpSpPr/>
          <p:nvPr/>
        </p:nvGrpSpPr>
        <p:grpSpPr>
          <a:xfrm>
            <a:off x="5861375" y="4178175"/>
            <a:ext cx="3351600" cy="1021698"/>
            <a:chOff x="5861375" y="4178175"/>
            <a:chExt cx="3351600" cy="1021698"/>
          </a:xfrm>
        </p:grpSpPr>
        <p:sp>
          <p:nvSpPr>
            <p:cNvPr id="258" name="Google Shape;258;p14"/>
            <p:cNvSpPr/>
            <p:nvPr/>
          </p:nvSpPr>
          <p:spPr>
            <a:xfrm>
              <a:off x="5861375" y="4178175"/>
              <a:ext cx="3351600" cy="1021698"/>
            </a:xfrm>
            <a:custGeom>
              <a:avLst/>
              <a:gdLst/>
              <a:ahLst/>
              <a:cxnLst/>
              <a:rect l="l" t="t" r="r" b="b"/>
              <a:pathLst>
                <a:path w="44285" h="14312" extrusionOk="0">
                  <a:moveTo>
                    <a:pt x="44285" y="0"/>
                  </a:moveTo>
                  <a:cubicBezTo>
                    <a:pt x="42694" y="290"/>
                    <a:pt x="41153" y="1067"/>
                    <a:pt x="39825" y="2024"/>
                  </a:cubicBezTo>
                  <a:cubicBezTo>
                    <a:pt x="37795" y="3485"/>
                    <a:pt x="36088" y="5359"/>
                    <a:pt x="34068" y="6834"/>
                  </a:cubicBezTo>
                  <a:cubicBezTo>
                    <a:pt x="30950" y="9117"/>
                    <a:pt x="27108" y="10394"/>
                    <a:pt x="23245" y="10435"/>
                  </a:cubicBezTo>
                  <a:cubicBezTo>
                    <a:pt x="23175" y="10436"/>
                    <a:pt x="23106" y="10436"/>
                    <a:pt x="23037" y="10436"/>
                  </a:cubicBezTo>
                  <a:cubicBezTo>
                    <a:pt x="19957" y="10436"/>
                    <a:pt x="16925" y="9699"/>
                    <a:pt x="13873" y="9252"/>
                  </a:cubicBezTo>
                  <a:cubicBezTo>
                    <a:pt x="12567" y="9062"/>
                    <a:pt x="11230" y="8928"/>
                    <a:pt x="9904" y="8928"/>
                  </a:cubicBezTo>
                  <a:cubicBezTo>
                    <a:pt x="8063" y="8928"/>
                    <a:pt x="6243" y="9185"/>
                    <a:pt x="4556" y="9900"/>
                  </a:cubicBezTo>
                  <a:cubicBezTo>
                    <a:pt x="2570" y="10741"/>
                    <a:pt x="825" y="12363"/>
                    <a:pt x="1" y="14312"/>
                  </a:cubicBezTo>
                  <a:lnTo>
                    <a:pt x="44285" y="14312"/>
                  </a:lnTo>
                  <a:lnTo>
                    <a:pt x="44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14"/>
            <p:cNvPicPr preferRelativeResize="0"/>
            <p:nvPr/>
          </p:nvPicPr>
          <p:blipFill>
            <a:blip r:embed="rId2">
              <a:alphaModFix/>
            </a:blip>
            <a:stretch>
              <a:fillRect/>
            </a:stretch>
          </p:blipFill>
          <p:spPr>
            <a:xfrm>
              <a:off x="6286501" y="4642934"/>
              <a:ext cx="2857497" cy="530969"/>
            </a:xfrm>
            <a:prstGeom prst="rect">
              <a:avLst/>
            </a:prstGeom>
            <a:noFill/>
            <a:ln>
              <a:noFill/>
            </a:ln>
          </p:spPr>
        </p:pic>
      </p:grpSp>
      <p:grpSp>
        <p:nvGrpSpPr>
          <p:cNvPr id="260" name="Google Shape;260;p14"/>
          <p:cNvGrpSpPr/>
          <p:nvPr/>
        </p:nvGrpSpPr>
        <p:grpSpPr>
          <a:xfrm>
            <a:off x="-103000" y="-237275"/>
            <a:ext cx="4656024" cy="2635100"/>
            <a:chOff x="-103000" y="-237275"/>
            <a:chExt cx="4656024" cy="2635100"/>
          </a:xfrm>
        </p:grpSpPr>
        <p:sp>
          <p:nvSpPr>
            <p:cNvPr id="261" name="Google Shape;261;p14"/>
            <p:cNvSpPr/>
            <p:nvPr/>
          </p:nvSpPr>
          <p:spPr>
            <a:xfrm>
              <a:off x="-19050" y="-76200"/>
              <a:ext cx="2668237" cy="1145841"/>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19050" y="-76200"/>
              <a:ext cx="4572074" cy="247402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14"/>
            <p:cNvPicPr preferRelativeResize="0"/>
            <p:nvPr/>
          </p:nvPicPr>
          <p:blipFill rotWithShape="1">
            <a:blip r:embed="rId3">
              <a:alphaModFix/>
            </a:blip>
            <a:srcRect t="39" b="29"/>
            <a:stretch/>
          </p:blipFill>
          <p:spPr>
            <a:xfrm>
              <a:off x="-103000" y="-237275"/>
              <a:ext cx="1360299" cy="233174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1pPr>
            <a:lvl2pPr lvl="1">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2pPr>
            <a:lvl3pPr lvl="2">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3pPr>
            <a:lvl4pPr lvl="3">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4pPr>
            <a:lvl5pPr lvl="4">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5pPr>
            <a:lvl6pPr lvl="5">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6pPr>
            <a:lvl7pPr lvl="6">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7pPr>
            <a:lvl8pPr lvl="7">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8pPr>
            <a:lvl9pPr lvl="8">
              <a:spcBef>
                <a:spcPts val="0"/>
              </a:spcBef>
              <a:spcAft>
                <a:spcPts val="0"/>
              </a:spcAft>
              <a:buClr>
                <a:srgbClr val="20124D"/>
              </a:buClr>
              <a:buSzPts val="3000"/>
              <a:buFont typeface="Montserrat ExtraBold"/>
              <a:buNone/>
              <a:defRPr sz="3000">
                <a:solidFill>
                  <a:srgbClr val="20124D"/>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20124D"/>
              </a:buClr>
              <a:buSzPts val="1400"/>
              <a:buFont typeface="Lato"/>
              <a:buChar char="●"/>
              <a:defRPr>
                <a:solidFill>
                  <a:srgbClr val="20124D"/>
                </a:solidFill>
                <a:latin typeface="Lato"/>
                <a:ea typeface="Lato"/>
                <a:cs typeface="Lato"/>
                <a:sym typeface="Lato"/>
              </a:defRPr>
            </a:lvl1pPr>
            <a:lvl2pPr marL="914400" lvl="1"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2pPr>
            <a:lvl3pPr marL="1371600" lvl="2"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3pPr>
            <a:lvl4pPr marL="1828800" lvl="3"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4pPr>
            <a:lvl5pPr marL="2286000" lvl="4"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5pPr>
            <a:lvl6pPr marL="2743200" lvl="5"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6pPr>
            <a:lvl7pPr marL="3200400" lvl="6"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7pPr>
            <a:lvl8pPr marL="3657600" lvl="7" indent="-317500">
              <a:lnSpc>
                <a:spcPct val="115000"/>
              </a:lnSpc>
              <a:spcBef>
                <a:spcPts val="1600"/>
              </a:spcBef>
              <a:spcAft>
                <a:spcPts val="0"/>
              </a:spcAft>
              <a:buClr>
                <a:srgbClr val="20124D"/>
              </a:buClr>
              <a:buSzPts val="1400"/>
              <a:buFont typeface="Lato"/>
              <a:buChar char="○"/>
              <a:defRPr>
                <a:solidFill>
                  <a:srgbClr val="20124D"/>
                </a:solidFill>
                <a:latin typeface="Lato"/>
                <a:ea typeface="Lato"/>
                <a:cs typeface="Lato"/>
                <a:sym typeface="Lato"/>
              </a:defRPr>
            </a:lvl8pPr>
            <a:lvl9pPr marL="4114800" lvl="8" indent="-317500">
              <a:lnSpc>
                <a:spcPct val="115000"/>
              </a:lnSpc>
              <a:spcBef>
                <a:spcPts val="1600"/>
              </a:spcBef>
              <a:spcAft>
                <a:spcPts val="1600"/>
              </a:spcAft>
              <a:buClr>
                <a:srgbClr val="20124D"/>
              </a:buClr>
              <a:buSzPts val="1400"/>
              <a:buFont typeface="Lato"/>
              <a:buChar char="■"/>
              <a:defRPr>
                <a:solidFill>
                  <a:srgbClr val="20124D"/>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72" r:id="rId14"/>
    <p:sldLayoutId id="2147483673" r:id="rId15"/>
    <p:sldLayoutId id="2147483675"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mailto:apimedsrbija@gmail.com"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s://www.apimedsrbija.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09"/>
        <p:cNvGrpSpPr/>
        <p:nvPr/>
      </p:nvGrpSpPr>
      <p:grpSpPr>
        <a:xfrm>
          <a:off x="0" y="0"/>
          <a:ext cx="0" cy="0"/>
          <a:chOff x="0" y="0"/>
          <a:chExt cx="0" cy="0"/>
        </a:xfrm>
      </p:grpSpPr>
      <p:sp>
        <p:nvSpPr>
          <p:cNvPr id="1810" name="Google Shape;1810;p38"/>
          <p:cNvSpPr txBox="1">
            <a:spLocks noGrp="1"/>
          </p:cNvSpPr>
          <p:nvPr>
            <p:ph type="ctrTitle"/>
          </p:nvPr>
        </p:nvSpPr>
        <p:spPr>
          <a:xfrm>
            <a:off x="267388" y="605004"/>
            <a:ext cx="5153698" cy="2054400"/>
          </a:xfrm>
          <a:prstGeom prst="rect">
            <a:avLst/>
          </a:prstGeom>
        </p:spPr>
        <p:txBody>
          <a:bodyPr spcFirstLastPara="1" wrap="square" lIns="91425" tIns="91425" rIns="91425" bIns="91425" anchor="ctr" anchorCtr="0">
            <a:noAutofit/>
          </a:bodyPr>
          <a:lstStyle/>
          <a:p>
            <a:r>
              <a:rPr lang="sr-Latn-RS" sz="3600" b="1" dirty="0" smtClean="0"/>
              <a:t>Effects of volatile substances in the air of active beehive in patients with asthma and COPD</a:t>
            </a:r>
            <a:endParaRPr lang="sr-Latn-RS" sz="3600" dirty="0"/>
          </a:p>
        </p:txBody>
      </p:sp>
      <p:sp>
        <p:nvSpPr>
          <p:cNvPr id="1811" name="Google Shape;1811;p38"/>
          <p:cNvSpPr txBox="1">
            <a:spLocks noGrp="1"/>
          </p:cNvSpPr>
          <p:nvPr>
            <p:ph type="subTitle" idx="1"/>
          </p:nvPr>
        </p:nvSpPr>
        <p:spPr>
          <a:xfrm>
            <a:off x="3196854" y="3135274"/>
            <a:ext cx="3660900" cy="849600"/>
          </a:xfrm>
          <a:prstGeom prst="rect">
            <a:avLst/>
          </a:prstGeom>
        </p:spPr>
        <p:txBody>
          <a:bodyPr spcFirstLastPara="1" wrap="square" lIns="91425" tIns="91425" rIns="91425" bIns="91425" anchor="t" anchorCtr="0">
            <a:noAutofit/>
          </a:bodyPr>
          <a:lstStyle/>
          <a:p>
            <a:pPr algn="ctr"/>
            <a:r>
              <a:rPr lang="sr-Latn-RS" sz="1800" b="1" dirty="0" smtClean="0">
                <a:solidFill>
                  <a:schemeClr val="tx1"/>
                </a:solidFill>
                <a:latin typeface="Times New Roman" pitchFamily="18" charset="0"/>
                <a:cs typeface="Times New Roman" pitchFamily="18" charset="0"/>
              </a:rPr>
              <a:t>Zorica </a:t>
            </a:r>
            <a:r>
              <a:rPr lang="sr-Latn-RS" sz="1800" b="1" dirty="0">
                <a:solidFill>
                  <a:schemeClr val="tx1"/>
                </a:solidFill>
                <a:latin typeface="Times New Roman" pitchFamily="18" charset="0"/>
                <a:cs typeface="Times New Roman" pitchFamily="18" charset="0"/>
              </a:rPr>
              <a:t>Plavšić MD PhD MPH</a:t>
            </a:r>
          </a:p>
          <a:p>
            <a:pPr algn="ctr"/>
            <a:r>
              <a:rPr lang="sr-Latn-RS" sz="1800" b="1" dirty="0">
                <a:solidFill>
                  <a:schemeClr val="tx1"/>
                </a:solidFill>
                <a:latin typeface="Times New Roman" pitchFamily="18" charset="0"/>
                <a:cs typeface="Times New Roman" pitchFamily="18" charset="0"/>
              </a:rPr>
              <a:t>Apitherapist</a:t>
            </a:r>
          </a:p>
          <a:p>
            <a:pPr algn="ctr"/>
            <a:r>
              <a:rPr lang="sr-Latn-RS" sz="1800" b="1" dirty="0">
                <a:solidFill>
                  <a:schemeClr val="tx1"/>
                </a:solidFill>
                <a:latin typeface="Times New Roman" pitchFamily="18" charset="0"/>
                <a:cs typeface="Times New Roman" pitchFamily="18" charset="0"/>
              </a:rPr>
              <a:t>plavsicz</a:t>
            </a:r>
            <a:r>
              <a:rPr lang="en-US" sz="1800" b="1" dirty="0">
                <a:solidFill>
                  <a:schemeClr val="tx1"/>
                </a:solidFill>
                <a:latin typeface="Times New Roman" pitchFamily="18" charset="0"/>
                <a:cs typeface="Times New Roman" pitchFamily="18" charset="0"/>
              </a:rPr>
              <a:t>@</a:t>
            </a:r>
            <a:r>
              <a:rPr lang="sr-Latn-RS" sz="1800" b="1" dirty="0">
                <a:solidFill>
                  <a:schemeClr val="tx1"/>
                </a:solidFill>
                <a:latin typeface="Times New Roman" pitchFamily="18" charset="0"/>
                <a:cs typeface="Times New Roman" pitchFamily="18" charset="0"/>
              </a:rPr>
              <a:t>yahoo.com</a:t>
            </a:r>
          </a:p>
          <a:p>
            <a:pPr marL="0" lvl="0" indent="0" algn="l" rtl="0">
              <a:spcBef>
                <a:spcPts val="0"/>
              </a:spcBef>
              <a:spcAft>
                <a:spcPts val="0"/>
              </a:spcAft>
              <a:buNone/>
            </a:pPr>
            <a:endParaRPr dirty="0"/>
          </a:p>
        </p:txBody>
      </p:sp>
      <p:sp>
        <p:nvSpPr>
          <p:cNvPr id="2" name="TextBox 1"/>
          <p:cNvSpPr txBox="1"/>
          <p:nvPr/>
        </p:nvSpPr>
        <p:spPr>
          <a:xfrm>
            <a:off x="261256" y="4331809"/>
            <a:ext cx="4766048" cy="738664"/>
          </a:xfrm>
          <a:prstGeom prst="rect">
            <a:avLst/>
          </a:prstGeom>
          <a:noFill/>
        </p:spPr>
        <p:txBody>
          <a:bodyPr wrap="none" rtlCol="0">
            <a:spAutoFit/>
          </a:bodyPr>
          <a:lstStyle/>
          <a:p>
            <a:r>
              <a:rPr lang="sr-Latn-RS" b="1" dirty="0"/>
              <a:t>Second International Apitherapy Congress in Poland, </a:t>
            </a:r>
            <a:endParaRPr lang="sr-Latn-RS" b="1" dirty="0" smtClean="0"/>
          </a:p>
          <a:p>
            <a:r>
              <a:rPr lang="sr-Latn-RS" b="1" dirty="0" smtClean="0"/>
              <a:t>                                                    </a:t>
            </a:r>
            <a:r>
              <a:rPr lang="sr-Latn-RS" b="1" dirty="0"/>
              <a:t>24-25 September 2022</a:t>
            </a:r>
            <a:endParaRPr lang="sr-Latn-RS" dirty="0"/>
          </a:p>
          <a:p>
            <a:endParaRPr lang="sr-Latn-RS" dirty="0"/>
          </a:p>
        </p:txBody>
      </p:sp>
    </p:spTree>
  </p:cSld>
  <p:clrMapOvr>
    <a:masterClrMapping/>
  </p:clrMapOvr>
  <mc:AlternateContent xmlns:mc="http://schemas.openxmlformats.org/markup-compatibility/2006" xmlns:p14="http://schemas.microsoft.com/office/powerpoint/2010/main">
    <mc:Choice Requires="p14">
      <p:transition spd="slow" p14:dur="2000" advTm="23931"/>
    </mc:Choice>
    <mc:Fallback xmlns="">
      <p:transition spd="slow" advTm="2393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130629"/>
            <a:ext cx="7315200" cy="548700"/>
          </a:xfrm>
        </p:spPr>
        <p:txBody>
          <a:bodyPr/>
          <a:lstStyle/>
          <a:p>
            <a:r>
              <a:rPr lang="sr-Latn-RS" dirty="0"/>
              <a:t>Antimicrobial activity</a:t>
            </a:r>
          </a:p>
        </p:txBody>
      </p:sp>
      <p:pic>
        <p:nvPicPr>
          <p:cNvPr id="3"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2" y="990600"/>
            <a:ext cx="6651171" cy="2764972"/>
          </a:xfrm>
          <a:prstGeom prst="rect">
            <a:avLst/>
          </a:prstGeom>
        </p:spPr>
      </p:pic>
      <p:sp>
        <p:nvSpPr>
          <p:cNvPr id="4" name="TextBox 3"/>
          <p:cNvSpPr txBox="1"/>
          <p:nvPr/>
        </p:nvSpPr>
        <p:spPr>
          <a:xfrm>
            <a:off x="1426029" y="4234543"/>
            <a:ext cx="7688323" cy="954107"/>
          </a:xfrm>
          <a:prstGeom prst="rect">
            <a:avLst/>
          </a:prstGeom>
          <a:noFill/>
        </p:spPr>
        <p:txBody>
          <a:bodyPr wrap="none" rtlCol="0">
            <a:spAutoFit/>
          </a:bodyPr>
          <a:lstStyle/>
          <a:p>
            <a:r>
              <a:rPr lang="sr-Latn-RS" dirty="0" smtClean="0"/>
              <a:t>Aida </a:t>
            </a:r>
            <a:r>
              <a:rPr lang="sr-Latn-RS" dirty="0"/>
              <a:t>A.Abd El-Wahed at all. Unravelling the beehive air volatiles profile as analysed  </a:t>
            </a:r>
            <a:endParaRPr lang="sr-Latn-RS" dirty="0" smtClean="0"/>
          </a:p>
          <a:p>
            <a:r>
              <a:rPr lang="sr-Latn-RS" i="1" dirty="0" smtClean="0"/>
              <a:t>via</a:t>
            </a:r>
            <a:r>
              <a:rPr lang="sr-Latn-RS" dirty="0" smtClean="0"/>
              <a:t> </a:t>
            </a:r>
            <a:r>
              <a:rPr lang="sr-Latn-RS" dirty="0"/>
              <a:t>solid-phase microextraction (SPME) and chemometrics. Journal of King Sauad  University- </a:t>
            </a:r>
            <a:endParaRPr lang="sr-Latn-RS" dirty="0" smtClean="0"/>
          </a:p>
          <a:p>
            <a:r>
              <a:rPr lang="sr-Latn-RS" dirty="0" smtClean="0"/>
              <a:t>Science</a:t>
            </a:r>
            <a:r>
              <a:rPr lang="sr-Latn-RS" dirty="0"/>
              <a:t>. Volume 33 Issue 5, July 2021, 101449</a:t>
            </a:r>
            <a:endParaRPr lang="sr-Latn-RS" b="1" dirty="0"/>
          </a:p>
          <a:p>
            <a:endParaRPr lang="sr-Latn-R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0433583"/>
      </p:ext>
    </p:extLst>
  </p:cSld>
  <p:clrMapOvr>
    <a:masterClrMapping/>
  </p:clrMapOvr>
  <mc:AlternateContent xmlns:mc="http://schemas.openxmlformats.org/markup-compatibility/2006" xmlns:p14="http://schemas.microsoft.com/office/powerpoint/2010/main">
    <mc:Choice Requires="p14">
      <p:transition spd="slow" p14:dur="2000" advTm="31866"/>
    </mc:Choice>
    <mc:Fallback xmlns="">
      <p:transition spd="slow" advTm="3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183130" y="130629"/>
            <a:ext cx="4777740" cy="4876800"/>
          </a:xfrm>
          <a:prstGeom prst="rect">
            <a:avLst/>
          </a:prstGeom>
          <a:noFill/>
        </p:spPr>
      </p:pic>
    </p:spTree>
    <p:extLst>
      <p:ext uri="{BB962C8B-B14F-4D97-AF65-F5344CB8AC3E}">
        <p14:creationId xmlns:p14="http://schemas.microsoft.com/office/powerpoint/2010/main" val="2159118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7"/>
        <p:cNvGrpSpPr/>
        <p:nvPr/>
      </p:nvGrpSpPr>
      <p:grpSpPr>
        <a:xfrm>
          <a:off x="0" y="0"/>
          <a:ext cx="0" cy="0"/>
          <a:chOff x="0" y="0"/>
          <a:chExt cx="0" cy="0"/>
        </a:xfrm>
      </p:grpSpPr>
      <p:cxnSp>
        <p:nvCxnSpPr>
          <p:cNvPr id="2019" name="Google Shape;2019;p51"/>
          <p:cNvCxnSpPr/>
          <p:nvPr/>
        </p:nvCxnSpPr>
        <p:spPr>
          <a:xfrm>
            <a:off x="5294769" y="1371286"/>
            <a:ext cx="2014500" cy="647100"/>
          </a:xfrm>
          <a:prstGeom prst="straightConnector1">
            <a:avLst/>
          </a:prstGeom>
          <a:noFill/>
          <a:ln w="19050" cap="flat" cmpd="sng">
            <a:solidFill>
              <a:schemeClr val="dk1"/>
            </a:solidFill>
            <a:prstDash val="dot"/>
            <a:round/>
            <a:headEnd type="none" w="med" len="med"/>
            <a:tailEnd type="none" w="med" len="med"/>
          </a:ln>
        </p:spPr>
      </p:cxnSp>
      <p:sp>
        <p:nvSpPr>
          <p:cNvPr id="2020" name="Google Shape;2020;p51"/>
          <p:cNvSpPr txBox="1">
            <a:spLocks noGrp="1"/>
          </p:cNvSpPr>
          <p:nvPr>
            <p:ph type="subTitle" idx="4294967295"/>
          </p:nvPr>
        </p:nvSpPr>
        <p:spPr>
          <a:xfrm>
            <a:off x="790844" y="4036232"/>
            <a:ext cx="3778709" cy="641203"/>
          </a:xfrm>
          <a:prstGeom prst="rect">
            <a:avLst/>
          </a:prstGeom>
        </p:spPr>
        <p:txBody>
          <a:bodyPr spcFirstLastPara="1" wrap="square" lIns="91425" tIns="234000" rIns="91425" bIns="0" anchor="t" anchorCtr="0">
            <a:noAutofit/>
          </a:bodyPr>
          <a:lstStyle/>
          <a:p>
            <a:pPr marL="139700" indent="0">
              <a:buNone/>
            </a:pPr>
            <a:r>
              <a:rPr lang="sr-Latn-RS" sz="1200" dirty="0" smtClean="0"/>
              <a:t>I</a:t>
            </a:r>
            <a:r>
              <a:rPr lang="en-US" sz="1200" dirty="0" smtClean="0"/>
              <a:t>n  </a:t>
            </a:r>
            <a:r>
              <a:rPr lang="en-US" sz="1200" dirty="0" err="1"/>
              <a:t>apichamber</a:t>
            </a:r>
            <a:r>
              <a:rPr lang="en-US" sz="1200" dirty="0"/>
              <a:t>, </a:t>
            </a:r>
            <a:r>
              <a:rPr lang="en-US" sz="1200" dirty="0" smtClean="0"/>
              <a:t>p</a:t>
            </a:r>
            <a:r>
              <a:rPr lang="sr-Latn-RS" sz="1200" dirty="0" smtClean="0"/>
              <a:t>atients </a:t>
            </a:r>
            <a:r>
              <a:rPr lang="en-US" sz="1200" dirty="0" smtClean="0"/>
              <a:t> </a:t>
            </a:r>
            <a:r>
              <a:rPr lang="en-US" sz="1200" dirty="0"/>
              <a:t>should wear clothes made of natural materials</a:t>
            </a:r>
            <a:r>
              <a:rPr lang="sr-Latn-RS" sz="1200" dirty="0"/>
              <a:t>, </a:t>
            </a:r>
            <a:r>
              <a:rPr lang="en-US" sz="1200" dirty="0"/>
              <a:t>without shoes</a:t>
            </a:r>
            <a:r>
              <a:rPr lang="sr-Latn-RS" sz="1200" dirty="0"/>
              <a:t>, (</a:t>
            </a:r>
            <a:r>
              <a:rPr lang="en-US" sz="1200" dirty="0"/>
              <a:t> in socks made of natural materials.</a:t>
            </a:r>
            <a:r>
              <a:rPr lang="sr-Latn-RS" sz="1200" dirty="0"/>
              <a:t>)</a:t>
            </a:r>
            <a:r>
              <a:rPr lang="en-US" sz="1200" dirty="0"/>
              <a:t> </a:t>
            </a:r>
            <a:endParaRPr lang="sr-Latn-RS" sz="1200" dirty="0"/>
          </a:p>
          <a:p>
            <a:pPr marL="0" indent="0">
              <a:buNone/>
            </a:pPr>
            <a:r>
              <a:rPr lang="en-US" sz="1200" dirty="0"/>
              <a:t> </a:t>
            </a:r>
            <a:endParaRPr lang="sr-Latn-RS" sz="1200" dirty="0"/>
          </a:p>
        </p:txBody>
      </p:sp>
      <p:sp>
        <p:nvSpPr>
          <p:cNvPr id="2021" name="Google Shape;2021;p51"/>
          <p:cNvSpPr txBox="1">
            <a:spLocks noGrp="1"/>
          </p:cNvSpPr>
          <p:nvPr>
            <p:ph type="title"/>
          </p:nvPr>
        </p:nvSpPr>
        <p:spPr>
          <a:xfrm>
            <a:off x="0" y="99611"/>
            <a:ext cx="7315200"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r-Latn-RS" dirty="0" smtClean="0"/>
              <a:t>Recomendations</a:t>
            </a:r>
            <a:endParaRPr dirty="0"/>
          </a:p>
        </p:txBody>
      </p:sp>
      <p:sp>
        <p:nvSpPr>
          <p:cNvPr id="2022" name="Google Shape;2022;p51"/>
          <p:cNvSpPr txBox="1">
            <a:spLocks noGrp="1"/>
          </p:cNvSpPr>
          <p:nvPr>
            <p:ph type="subTitle" idx="4294967295"/>
          </p:nvPr>
        </p:nvSpPr>
        <p:spPr>
          <a:xfrm>
            <a:off x="154751" y="2243891"/>
            <a:ext cx="4039696" cy="914400"/>
          </a:xfrm>
          <a:prstGeom prst="rect">
            <a:avLst/>
          </a:prstGeom>
        </p:spPr>
        <p:txBody>
          <a:bodyPr spcFirstLastPara="1" wrap="square" lIns="91425" tIns="234000" rIns="91425" bIns="0" anchor="ctr" anchorCtr="0">
            <a:noAutofit/>
          </a:bodyPr>
          <a:lstStyle/>
          <a:p>
            <a:pPr marL="139700" indent="0">
              <a:buNone/>
            </a:pPr>
            <a:r>
              <a:rPr lang="en-US" sz="1200" dirty="0"/>
              <a:t>Due to people who are allergic to pollen, follow the pollination calendar for the area where the </a:t>
            </a:r>
            <a:r>
              <a:rPr lang="en-US" sz="1200" dirty="0" err="1"/>
              <a:t>api</a:t>
            </a:r>
            <a:r>
              <a:rPr lang="sr-Latn-RS" sz="1200" dirty="0"/>
              <a:t>chamber</a:t>
            </a:r>
            <a:r>
              <a:rPr lang="en-US" sz="1200" dirty="0"/>
              <a:t> is located. Flowering of plants in the immediate vicinity of the </a:t>
            </a:r>
            <a:r>
              <a:rPr lang="en-US" sz="1200" dirty="0" err="1"/>
              <a:t>apic</a:t>
            </a:r>
            <a:r>
              <a:rPr lang="sr-Latn-RS" sz="1200" dirty="0"/>
              <a:t>hamber </a:t>
            </a:r>
            <a:r>
              <a:rPr lang="en-US" sz="1200" dirty="0"/>
              <a:t>should also be monitored. </a:t>
            </a:r>
            <a:endParaRPr lang="sr-Latn-RS" sz="1200" dirty="0"/>
          </a:p>
        </p:txBody>
      </p:sp>
      <p:sp>
        <p:nvSpPr>
          <p:cNvPr id="2023" name="Google Shape;2023;p51"/>
          <p:cNvSpPr txBox="1">
            <a:spLocks noGrp="1"/>
          </p:cNvSpPr>
          <p:nvPr>
            <p:ph type="subTitle" idx="4294967295"/>
          </p:nvPr>
        </p:nvSpPr>
        <p:spPr>
          <a:xfrm>
            <a:off x="176440" y="1329491"/>
            <a:ext cx="4189180" cy="914400"/>
          </a:xfrm>
          <a:prstGeom prst="rect">
            <a:avLst/>
          </a:prstGeom>
        </p:spPr>
        <p:txBody>
          <a:bodyPr spcFirstLastPara="1" wrap="square" lIns="91425" tIns="234000" rIns="91425" bIns="0" anchor="ctr" anchorCtr="0">
            <a:noAutofit/>
          </a:bodyPr>
          <a:lstStyle/>
          <a:p>
            <a:pPr marL="139700" indent="0">
              <a:buNone/>
            </a:pPr>
            <a:r>
              <a:rPr lang="sr-Latn-RS" sz="1200" dirty="0">
                <a:latin typeface="Times New Roman" pitchFamily="18" charset="0"/>
                <a:cs typeface="Times New Roman" pitchFamily="18" charset="0"/>
              </a:rPr>
              <a:t>The</a:t>
            </a:r>
            <a:r>
              <a:rPr lang="en-US" sz="1200" dirty="0">
                <a:latin typeface="Times New Roman" pitchFamily="18" charset="0"/>
                <a:cs typeface="Times New Roman" pitchFamily="18" charset="0"/>
              </a:rPr>
              <a:t> temperature </a:t>
            </a:r>
            <a:r>
              <a:rPr lang="sr-Latn-RS" sz="1200" dirty="0">
                <a:latin typeface="Times New Roman" pitchFamily="18" charset="0"/>
                <a:cs typeface="Times New Roman" pitchFamily="18" charset="0"/>
              </a:rPr>
              <a:t>in </a:t>
            </a:r>
            <a:r>
              <a:rPr lang="en-US" sz="1200" dirty="0">
                <a:latin typeface="Times New Roman" pitchFamily="18" charset="0"/>
                <a:cs typeface="Times New Roman" pitchFamily="18" charset="0"/>
              </a:rPr>
              <a:t>hive </a:t>
            </a:r>
            <a:r>
              <a:rPr lang="sr-Latn-RS" sz="1200" dirty="0">
                <a:latin typeface="Times New Roman" pitchFamily="18" charset="0"/>
                <a:cs typeface="Times New Roman" pitchFamily="18" charset="0"/>
              </a:rPr>
              <a:t>betveen </a:t>
            </a:r>
            <a:r>
              <a:rPr lang="en-US" sz="1200" dirty="0">
                <a:latin typeface="Times New Roman" pitchFamily="18" charset="0"/>
                <a:cs typeface="Times New Roman" pitchFamily="18" charset="0"/>
              </a:rPr>
              <a:t>35-37⁰C</a:t>
            </a:r>
            <a:r>
              <a:rPr lang="sr-Latn-RS" sz="1200" dirty="0">
                <a:latin typeface="Times New Roman" pitchFamily="18" charset="0"/>
                <a:cs typeface="Times New Roman" pitchFamily="18" charset="0"/>
              </a:rPr>
              <a:t>  </a:t>
            </a:r>
            <a:r>
              <a:rPr lang="en-US" sz="1200" dirty="0">
                <a:latin typeface="Times New Roman" pitchFamily="18" charset="0"/>
                <a:cs typeface="Times New Roman" pitchFamily="18" charset="0"/>
              </a:rPr>
              <a:t>is ideal to achieve the</a:t>
            </a:r>
            <a:r>
              <a:rPr lang="sr-Latn-RS" sz="1200" dirty="0">
                <a:latin typeface="Times New Roman" pitchFamily="18" charset="0"/>
                <a:cs typeface="Times New Roman" pitchFamily="18" charset="0"/>
              </a:rPr>
              <a:t> </a:t>
            </a:r>
            <a:r>
              <a:rPr lang="en-US" sz="1200" dirty="0">
                <a:latin typeface="Times New Roman" pitchFamily="18" charset="0"/>
                <a:cs typeface="Times New Roman" pitchFamily="18" charset="0"/>
              </a:rPr>
              <a:t>optimal content of </a:t>
            </a:r>
            <a:r>
              <a:rPr lang="sr-Latn-RS" sz="1200" dirty="0" smtClean="0">
                <a:latin typeface="Times New Roman" pitchFamily="18" charset="0"/>
                <a:cs typeface="Times New Roman" pitchFamily="18" charset="0"/>
              </a:rPr>
              <a:t>volatile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substances in the air.</a:t>
            </a:r>
            <a:endParaRPr lang="sr-Latn-RS" sz="1200" dirty="0">
              <a:latin typeface="Times New Roman" pitchFamily="18" charset="0"/>
              <a:cs typeface="Times New Roman" pitchFamily="18" charset="0"/>
            </a:endParaRPr>
          </a:p>
        </p:txBody>
      </p:sp>
      <p:grpSp>
        <p:nvGrpSpPr>
          <p:cNvPr id="2024" name="Google Shape;2024;p51"/>
          <p:cNvGrpSpPr/>
          <p:nvPr/>
        </p:nvGrpSpPr>
        <p:grpSpPr>
          <a:xfrm rot="1476395">
            <a:off x="4436466" y="593788"/>
            <a:ext cx="1077342" cy="972652"/>
            <a:chOff x="5616371" y="1673946"/>
            <a:chExt cx="1138980" cy="1025902"/>
          </a:xfrm>
        </p:grpSpPr>
        <p:sp>
          <p:nvSpPr>
            <p:cNvPr id="2025" name="Google Shape;2025;p51"/>
            <p:cNvSpPr/>
            <p:nvPr/>
          </p:nvSpPr>
          <p:spPr>
            <a:xfrm rot="537978">
              <a:off x="5761992" y="1792776"/>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rot="537978">
              <a:off x="5676080" y="1741573"/>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27" name="Google Shape;2027;p51"/>
          <p:cNvCxnSpPr/>
          <p:nvPr/>
        </p:nvCxnSpPr>
        <p:spPr>
          <a:xfrm>
            <a:off x="5147325" y="2900621"/>
            <a:ext cx="2472600" cy="23700"/>
          </a:xfrm>
          <a:prstGeom prst="straightConnector1">
            <a:avLst/>
          </a:prstGeom>
          <a:noFill/>
          <a:ln w="19050" cap="flat" cmpd="sng">
            <a:solidFill>
              <a:schemeClr val="dk1"/>
            </a:solidFill>
            <a:prstDash val="dot"/>
            <a:round/>
            <a:headEnd type="none" w="med" len="med"/>
            <a:tailEnd type="none" w="med" len="med"/>
          </a:ln>
        </p:spPr>
      </p:cxnSp>
      <p:cxnSp>
        <p:nvCxnSpPr>
          <p:cNvPr id="2028" name="Google Shape;2028;p51"/>
          <p:cNvCxnSpPr/>
          <p:nvPr/>
        </p:nvCxnSpPr>
        <p:spPr>
          <a:xfrm rot="10800000" flipH="1">
            <a:off x="4886545" y="3003772"/>
            <a:ext cx="3189900" cy="626400"/>
          </a:xfrm>
          <a:prstGeom prst="straightConnector1">
            <a:avLst/>
          </a:prstGeom>
          <a:noFill/>
          <a:ln w="19050" cap="flat" cmpd="sng">
            <a:solidFill>
              <a:schemeClr val="dk1"/>
            </a:solidFill>
            <a:prstDash val="dot"/>
            <a:round/>
            <a:headEnd type="none" w="med" len="med"/>
            <a:tailEnd type="none" w="med" len="med"/>
          </a:ln>
        </p:spPr>
      </p:cxnSp>
      <p:grpSp>
        <p:nvGrpSpPr>
          <p:cNvPr id="2029" name="Google Shape;2029;p51"/>
          <p:cNvGrpSpPr/>
          <p:nvPr/>
        </p:nvGrpSpPr>
        <p:grpSpPr>
          <a:xfrm rot="1476395">
            <a:off x="4418775" y="1782299"/>
            <a:ext cx="757158" cy="681988"/>
            <a:chOff x="5616371" y="1673946"/>
            <a:chExt cx="1138980" cy="1025902"/>
          </a:xfrm>
        </p:grpSpPr>
        <p:sp>
          <p:nvSpPr>
            <p:cNvPr id="2030" name="Google Shape;2030;p51"/>
            <p:cNvSpPr/>
            <p:nvPr/>
          </p:nvSpPr>
          <p:spPr>
            <a:xfrm rot="537978">
              <a:off x="5761992" y="1792776"/>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rot="537978">
              <a:off x="5676080" y="1741573"/>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51"/>
          <p:cNvGrpSpPr/>
          <p:nvPr/>
        </p:nvGrpSpPr>
        <p:grpSpPr>
          <a:xfrm rot="1476395">
            <a:off x="4228726" y="2544530"/>
            <a:ext cx="757158" cy="681988"/>
            <a:chOff x="5616371" y="1673946"/>
            <a:chExt cx="1138980" cy="1025902"/>
          </a:xfrm>
        </p:grpSpPr>
        <p:sp>
          <p:nvSpPr>
            <p:cNvPr id="2033" name="Google Shape;2033;p51"/>
            <p:cNvSpPr/>
            <p:nvPr/>
          </p:nvSpPr>
          <p:spPr>
            <a:xfrm rot="537978">
              <a:off x="5761992" y="1792776"/>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rot="537978">
              <a:off x="5676080" y="1741573"/>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5" name="Google Shape;2035;p51"/>
          <p:cNvSpPr txBox="1">
            <a:spLocks noGrp="1"/>
          </p:cNvSpPr>
          <p:nvPr>
            <p:ph type="title" idx="4294967295"/>
          </p:nvPr>
        </p:nvSpPr>
        <p:spPr>
          <a:xfrm>
            <a:off x="4672811" y="662402"/>
            <a:ext cx="619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Latn-RS" dirty="0">
                <a:solidFill>
                  <a:srgbClr val="FFFFFF"/>
                </a:solidFill>
              </a:rPr>
              <a:t>1</a:t>
            </a:r>
            <a:endParaRPr dirty="0">
              <a:solidFill>
                <a:srgbClr val="FFFFFF"/>
              </a:solidFill>
            </a:endParaRPr>
          </a:p>
        </p:txBody>
      </p:sp>
      <p:sp>
        <p:nvSpPr>
          <p:cNvPr id="2036" name="Google Shape;2036;p51"/>
          <p:cNvSpPr txBox="1">
            <a:spLocks noGrp="1"/>
          </p:cNvSpPr>
          <p:nvPr>
            <p:ph type="title" idx="4294967295"/>
          </p:nvPr>
        </p:nvSpPr>
        <p:spPr>
          <a:xfrm>
            <a:off x="4528125" y="1710356"/>
            <a:ext cx="619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rPr>
              <a:t>2</a:t>
            </a:r>
            <a:endParaRPr dirty="0">
              <a:solidFill>
                <a:srgbClr val="FFFFFF"/>
              </a:solidFill>
            </a:endParaRPr>
          </a:p>
        </p:txBody>
      </p:sp>
      <p:sp>
        <p:nvSpPr>
          <p:cNvPr id="2037" name="Google Shape;2037;p51"/>
          <p:cNvSpPr txBox="1">
            <a:spLocks noGrp="1"/>
          </p:cNvSpPr>
          <p:nvPr>
            <p:ph type="title" idx="4294967295"/>
          </p:nvPr>
        </p:nvSpPr>
        <p:spPr>
          <a:xfrm>
            <a:off x="4446564" y="2611721"/>
            <a:ext cx="619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rPr>
              <a:t>3</a:t>
            </a:r>
            <a:endParaRPr dirty="0">
              <a:solidFill>
                <a:srgbClr val="FFFFFF"/>
              </a:solidFill>
            </a:endParaRPr>
          </a:p>
        </p:txBody>
      </p:sp>
      <p:sp>
        <p:nvSpPr>
          <p:cNvPr id="2038" name="Google Shape;2038;p51"/>
          <p:cNvSpPr txBox="1">
            <a:spLocks noGrp="1"/>
          </p:cNvSpPr>
          <p:nvPr>
            <p:ph type="ctrTitle" idx="4294967295"/>
          </p:nvPr>
        </p:nvSpPr>
        <p:spPr>
          <a:xfrm>
            <a:off x="295598" y="753330"/>
            <a:ext cx="4081954" cy="937186"/>
          </a:xfrm>
          <a:prstGeom prst="rect">
            <a:avLst/>
          </a:prstGeom>
        </p:spPr>
        <p:txBody>
          <a:bodyPr spcFirstLastPara="1" wrap="square" lIns="91425" tIns="91425" rIns="91425" bIns="91425" anchor="ctr" anchorCtr="0">
            <a:noAutofit/>
          </a:bodyPr>
          <a:lstStyle/>
          <a:p>
            <a:r>
              <a:rPr lang="sr-Latn-RS" sz="1200" dirty="0" smtClean="0">
                <a:latin typeface="Times New Roman" pitchFamily="18" charset="0"/>
                <a:cs typeface="Times New Roman" pitchFamily="18" charset="0"/>
              </a:rPr>
              <a:t>Inhalations in apichamber should </a:t>
            </a:r>
            <a:r>
              <a:rPr lang="sr-Latn-RS" sz="1200" dirty="0">
                <a:latin typeface="Times New Roman" pitchFamily="18" charset="0"/>
                <a:cs typeface="Times New Roman" pitchFamily="18" charset="0"/>
              </a:rPr>
              <a:t>be performed</a:t>
            </a:r>
            <a:r>
              <a:rPr lang="en-US" sz="1200" dirty="0">
                <a:latin typeface="Times New Roman" pitchFamily="18" charset="0"/>
                <a:cs typeface="Times New Roman" pitchFamily="18" charset="0"/>
              </a:rPr>
              <a:t> from April/May to September, depending on the weather. It is performed primarily on warm, sunny days when bees collect nectar. </a:t>
            </a:r>
            <a:r>
              <a:rPr lang="sr-Latn-RS" sz="1200" dirty="0">
                <a:latin typeface="Times New Roman" pitchFamily="18" charset="0"/>
                <a:cs typeface="Times New Roman" pitchFamily="18" charset="0"/>
              </a:rPr>
              <a:t/>
            </a:r>
            <a:br>
              <a:rPr lang="sr-Latn-RS" sz="1200" dirty="0">
                <a:latin typeface="Times New Roman" pitchFamily="18" charset="0"/>
                <a:cs typeface="Times New Roman" pitchFamily="18" charset="0"/>
              </a:rPr>
            </a:br>
            <a:endParaRPr lang="sr-Latn-RS" sz="1200" dirty="0">
              <a:latin typeface="Times New Roman" pitchFamily="18" charset="0"/>
              <a:cs typeface="Times New Roman" pitchFamily="18" charset="0"/>
            </a:endParaRP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8606" y="1846856"/>
            <a:ext cx="3322637" cy="186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oogle Shape;2032;p51"/>
          <p:cNvGrpSpPr/>
          <p:nvPr/>
        </p:nvGrpSpPr>
        <p:grpSpPr>
          <a:xfrm rot="21398289">
            <a:off x="4367596" y="3357304"/>
            <a:ext cx="677772" cy="592075"/>
            <a:chOff x="5676080" y="1741573"/>
            <a:chExt cx="1019561" cy="890647"/>
          </a:xfrm>
        </p:grpSpPr>
        <p:sp>
          <p:nvSpPr>
            <p:cNvPr id="28" name="Google Shape;2033;p51"/>
            <p:cNvSpPr/>
            <p:nvPr/>
          </p:nvSpPr>
          <p:spPr>
            <a:xfrm rot="537978">
              <a:off x="5761992" y="1792776"/>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4;p51"/>
            <p:cNvSpPr/>
            <p:nvPr/>
          </p:nvSpPr>
          <p:spPr>
            <a:xfrm rot="201711">
              <a:off x="5676080" y="1741573"/>
              <a:ext cx="933648" cy="839443"/>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sz="2000" dirty="0" smtClean="0"/>
                <a:t>   </a:t>
              </a:r>
              <a:r>
                <a:rPr lang="sr-Latn-RS" sz="2000" b="1" dirty="0" smtClean="0">
                  <a:solidFill>
                    <a:srgbClr val="FFFFFF"/>
                  </a:solidFill>
                </a:rPr>
                <a:t>4</a:t>
              </a:r>
              <a:endParaRPr sz="2000" b="1" dirty="0">
                <a:solidFill>
                  <a:srgbClr val="FFFFFF"/>
                </a:solidFill>
              </a:endParaRPr>
            </a:p>
          </p:txBody>
        </p:sp>
      </p:grpSp>
      <p:sp>
        <p:nvSpPr>
          <p:cNvPr id="3" name="Rectangle 2"/>
          <p:cNvSpPr/>
          <p:nvPr/>
        </p:nvSpPr>
        <p:spPr>
          <a:xfrm>
            <a:off x="4429974" y="2417862"/>
            <a:ext cx="284052" cy="307777"/>
          </a:xfrm>
          <a:prstGeom prst="rect">
            <a:avLst/>
          </a:prstGeom>
        </p:spPr>
        <p:txBody>
          <a:bodyPr wrap="none">
            <a:spAutoFit/>
          </a:bodyPr>
          <a:lstStyle/>
          <a:p>
            <a:pPr lvl="0" algn="ctr"/>
            <a:r>
              <a:rPr lang="en" dirty="0">
                <a:solidFill>
                  <a:srgbClr val="FFFFFF"/>
                </a:solidFill>
              </a:rPr>
              <a:t>1</a:t>
            </a:r>
          </a:p>
        </p:txBody>
      </p:sp>
      <p:grpSp>
        <p:nvGrpSpPr>
          <p:cNvPr id="31" name="Google Shape;2032;p51"/>
          <p:cNvGrpSpPr/>
          <p:nvPr/>
        </p:nvGrpSpPr>
        <p:grpSpPr>
          <a:xfrm rot="21398289">
            <a:off x="4588778" y="4231977"/>
            <a:ext cx="677772" cy="592075"/>
            <a:chOff x="5676080" y="1741573"/>
            <a:chExt cx="1019561" cy="890647"/>
          </a:xfrm>
        </p:grpSpPr>
        <p:sp>
          <p:nvSpPr>
            <p:cNvPr id="32" name="Google Shape;2033;p51"/>
            <p:cNvSpPr/>
            <p:nvPr/>
          </p:nvSpPr>
          <p:spPr>
            <a:xfrm rot="537978">
              <a:off x="5761992" y="1792776"/>
              <a:ext cx="933649" cy="83944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34;p51"/>
            <p:cNvSpPr/>
            <p:nvPr/>
          </p:nvSpPr>
          <p:spPr>
            <a:xfrm rot="201711">
              <a:off x="5676080" y="1741573"/>
              <a:ext cx="933648" cy="839443"/>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sz="2000" b="1" dirty="0" smtClean="0"/>
                <a:t>   </a:t>
              </a:r>
              <a:r>
                <a:rPr lang="sr-Latn-RS" sz="2000" b="1" dirty="0" smtClean="0">
                  <a:solidFill>
                    <a:srgbClr val="FFFFFF"/>
                  </a:solidFill>
                </a:rPr>
                <a:t>5</a:t>
              </a:r>
              <a:endParaRPr sz="2000" b="1" dirty="0">
                <a:solidFill>
                  <a:srgbClr val="FFFFFF"/>
                </a:solidFill>
              </a:endParaRPr>
            </a:p>
          </p:txBody>
        </p:sp>
      </p:grpSp>
      <p:cxnSp>
        <p:nvCxnSpPr>
          <p:cNvPr id="34" name="Google Shape;2028;p51"/>
          <p:cNvCxnSpPr/>
          <p:nvPr/>
        </p:nvCxnSpPr>
        <p:spPr>
          <a:xfrm flipV="1">
            <a:off x="5147325" y="3708355"/>
            <a:ext cx="2309389" cy="1104430"/>
          </a:xfrm>
          <a:prstGeom prst="straightConnector1">
            <a:avLst/>
          </a:prstGeom>
          <a:noFill/>
          <a:ln w="19050" cap="flat" cmpd="sng">
            <a:solidFill>
              <a:schemeClr val="dk1"/>
            </a:solidFill>
            <a:prstDash val="dot"/>
            <a:round/>
            <a:headEnd type="none" w="med" len="med"/>
            <a:tailEnd type="none" w="med" len="med"/>
          </a:ln>
        </p:spPr>
      </p:cxnSp>
      <p:sp>
        <p:nvSpPr>
          <p:cNvPr id="6" name="Rectangle 5"/>
          <p:cNvSpPr/>
          <p:nvPr/>
        </p:nvSpPr>
        <p:spPr>
          <a:xfrm>
            <a:off x="738867" y="3366921"/>
            <a:ext cx="3455580" cy="646331"/>
          </a:xfrm>
          <a:prstGeom prst="rect">
            <a:avLst/>
          </a:prstGeom>
        </p:spPr>
        <p:txBody>
          <a:bodyPr wrap="square">
            <a:spAutoFit/>
          </a:bodyPr>
          <a:lstStyle/>
          <a:p>
            <a:pPr lvl="0">
              <a:buClr>
                <a:srgbClr val="20124D"/>
              </a:buClr>
              <a:buSzPts val="3000"/>
            </a:pPr>
            <a:r>
              <a:rPr lang="en-US" sz="1200" dirty="0">
                <a:solidFill>
                  <a:srgbClr val="20124D"/>
                </a:solidFill>
                <a:latin typeface="Times New Roman" pitchFamily="18" charset="0"/>
                <a:cs typeface="Times New Roman" pitchFamily="18" charset="0"/>
                <a:sym typeface="Montserrat ExtraBold"/>
              </a:rPr>
              <a:t>Therapy </a:t>
            </a:r>
            <a:r>
              <a:rPr lang="en-US" sz="1200" dirty="0" smtClean="0">
                <a:solidFill>
                  <a:srgbClr val="20124D"/>
                </a:solidFill>
                <a:latin typeface="Times New Roman" pitchFamily="18" charset="0"/>
                <a:cs typeface="Times New Roman" pitchFamily="18" charset="0"/>
                <a:sym typeface="Montserrat ExtraBold"/>
              </a:rPr>
              <a:t>s</a:t>
            </a:r>
            <a:r>
              <a:rPr lang="sr-Latn-RS" sz="1200" dirty="0" smtClean="0">
                <a:solidFill>
                  <a:srgbClr val="20124D"/>
                </a:solidFill>
                <a:latin typeface="Times New Roman" pitchFamily="18" charset="0"/>
                <a:cs typeface="Times New Roman" pitchFamily="18" charset="0"/>
                <a:sym typeface="Montserrat ExtraBold"/>
              </a:rPr>
              <a:t>hould be</a:t>
            </a:r>
            <a:r>
              <a:rPr lang="en-US" sz="1200" dirty="0" smtClean="0">
                <a:solidFill>
                  <a:srgbClr val="20124D"/>
                </a:solidFill>
                <a:latin typeface="Times New Roman" pitchFamily="18" charset="0"/>
                <a:cs typeface="Times New Roman" pitchFamily="18" charset="0"/>
                <a:sym typeface="Montserrat ExtraBold"/>
              </a:rPr>
              <a:t> </a:t>
            </a:r>
            <a:r>
              <a:rPr lang="en-US" sz="1200" dirty="0">
                <a:solidFill>
                  <a:srgbClr val="20124D"/>
                </a:solidFill>
                <a:latin typeface="Times New Roman" pitchFamily="18" charset="0"/>
                <a:cs typeface="Times New Roman" pitchFamily="18" charset="0"/>
                <a:sym typeface="Montserrat ExtraBold"/>
              </a:rPr>
              <a:t>always </a:t>
            </a:r>
            <a:r>
              <a:rPr lang="en-US" sz="1200" dirty="0" smtClean="0">
                <a:solidFill>
                  <a:srgbClr val="20124D"/>
                </a:solidFill>
                <a:latin typeface="Times New Roman" pitchFamily="18" charset="0"/>
                <a:cs typeface="Times New Roman" pitchFamily="18" charset="0"/>
                <a:sym typeface="Montserrat ExtraBold"/>
              </a:rPr>
              <a:t>performed </a:t>
            </a:r>
            <a:r>
              <a:rPr lang="en-US" sz="1200" dirty="0">
                <a:solidFill>
                  <a:srgbClr val="20124D"/>
                </a:solidFill>
                <a:latin typeface="Times New Roman" pitchFamily="18" charset="0"/>
                <a:cs typeface="Times New Roman" pitchFamily="18" charset="0"/>
                <a:sym typeface="Montserrat ExtraBold"/>
              </a:rPr>
              <a:t>in cooperation with a </a:t>
            </a:r>
            <a:r>
              <a:rPr lang="sr-Latn-RS" sz="1200" dirty="0">
                <a:solidFill>
                  <a:srgbClr val="20124D"/>
                </a:solidFill>
                <a:latin typeface="Times New Roman" pitchFamily="18" charset="0"/>
                <a:cs typeface="Times New Roman" pitchFamily="18" charset="0"/>
                <a:sym typeface="Montserrat ExtraBold"/>
              </a:rPr>
              <a:t>physician, </a:t>
            </a:r>
            <a:r>
              <a:rPr lang="en-US" sz="1200" dirty="0">
                <a:solidFill>
                  <a:srgbClr val="20124D"/>
                </a:solidFill>
                <a:latin typeface="Times New Roman" pitchFamily="18" charset="0"/>
                <a:cs typeface="Times New Roman" pitchFamily="18" charset="0"/>
                <a:sym typeface="Montserrat ExtraBold"/>
              </a:rPr>
              <a:t>or a doctor of alternative medicine and  </a:t>
            </a:r>
            <a:r>
              <a:rPr lang="en-US" sz="1200" dirty="0" err="1">
                <a:solidFill>
                  <a:srgbClr val="20124D"/>
                </a:solidFill>
                <a:latin typeface="Times New Roman" pitchFamily="18" charset="0"/>
                <a:cs typeface="Times New Roman" pitchFamily="18" charset="0"/>
                <a:sym typeface="Montserrat ExtraBold"/>
              </a:rPr>
              <a:t>apitherapist</a:t>
            </a:r>
            <a:r>
              <a:rPr lang="en-US" sz="1200" dirty="0">
                <a:solidFill>
                  <a:srgbClr val="20124D"/>
                </a:solidFill>
                <a:latin typeface="Times New Roman" pitchFamily="18" charset="0"/>
                <a:cs typeface="Times New Roman" pitchFamily="18" charset="0"/>
                <a:sym typeface="Montserrat ExtraBold"/>
              </a:rPr>
              <a:t>.</a:t>
            </a:r>
            <a:endParaRPr lang="sr-Latn-RS" sz="1200" dirty="0">
              <a:solidFill>
                <a:srgbClr val="20124D"/>
              </a:solidFill>
              <a:latin typeface="Times New Roman" pitchFamily="18" charset="0"/>
              <a:cs typeface="Times New Roman" pitchFamily="18" charset="0"/>
              <a:sym typeface="Montserrat ExtraBold"/>
            </a:endParaRPr>
          </a:p>
        </p:txBody>
      </p:sp>
      <p:cxnSp>
        <p:nvCxnSpPr>
          <p:cNvPr id="38" name="Google Shape;2019;p51"/>
          <p:cNvCxnSpPr/>
          <p:nvPr/>
        </p:nvCxnSpPr>
        <p:spPr>
          <a:xfrm>
            <a:off x="5100192" y="2161890"/>
            <a:ext cx="2014500" cy="647100"/>
          </a:xfrm>
          <a:prstGeom prst="straightConnector1">
            <a:avLst/>
          </a:prstGeom>
          <a:noFill/>
          <a:ln w="19050" cap="flat" cmpd="sng">
            <a:solidFill>
              <a:schemeClr val="dk1"/>
            </a:solidFill>
            <a:prstDash val="dot"/>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Tm="83606"/>
    </mc:Choice>
    <mc:Fallback xmlns="">
      <p:transition spd="slow" advTm="8360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86"/>
        <p:cNvGrpSpPr/>
        <p:nvPr/>
      </p:nvGrpSpPr>
      <p:grpSpPr>
        <a:xfrm>
          <a:off x="0" y="0"/>
          <a:ext cx="0" cy="0"/>
          <a:chOff x="0" y="0"/>
          <a:chExt cx="0" cy="0"/>
        </a:xfrm>
      </p:grpSpPr>
      <p:sp>
        <p:nvSpPr>
          <p:cNvPr id="1987" name="Google Shape;1987;p49"/>
          <p:cNvSpPr txBox="1">
            <a:spLocks noGrp="1"/>
          </p:cNvSpPr>
          <p:nvPr>
            <p:ph type="title"/>
          </p:nvPr>
        </p:nvSpPr>
        <p:spPr>
          <a:xfrm>
            <a:off x="735257" y="736291"/>
            <a:ext cx="3912943" cy="3944565"/>
          </a:xfrm>
          <a:prstGeom prst="rect">
            <a:avLst/>
          </a:prstGeom>
        </p:spPr>
        <p:txBody>
          <a:bodyPr spcFirstLastPara="1" wrap="square" lIns="91425" tIns="91425" rIns="91425" bIns="91425" anchor="ctr" anchorCtr="0">
            <a:noAutofit/>
          </a:bodyPr>
          <a:lstStyle/>
          <a:p>
            <a:pPr marL="342900" indent="-342900" algn="l">
              <a:buFont typeface="Arial" pitchFamily="34" charset="0"/>
              <a:buChar char="•"/>
            </a:pPr>
            <a:r>
              <a:rPr lang="en-US" sz="2000" dirty="0"/>
              <a:t>Pharmacists agree that a drug has the best effect when we can put it directly on the affected area. </a:t>
            </a:r>
            <a:r>
              <a:rPr lang="sr-Latn-RS" sz="2000" dirty="0"/>
              <a:t/>
            </a:r>
            <a:br>
              <a:rPr lang="sr-Latn-RS" sz="2000" dirty="0"/>
            </a:br>
            <a:r>
              <a:rPr lang="sr-Latn-RS" sz="2000" dirty="0" smtClean="0"/>
              <a:t/>
            </a:r>
            <a:br>
              <a:rPr lang="sr-Latn-RS" sz="2000" dirty="0" smtClean="0"/>
            </a:br>
            <a:r>
              <a:rPr lang="en-US" sz="2000" dirty="0" smtClean="0"/>
              <a:t>This </a:t>
            </a:r>
            <a:r>
              <a:rPr lang="en-US" sz="2000" dirty="0"/>
              <a:t>is exactly the condition we meet when patients with respiratory problems breathe air directly from the hive. </a:t>
            </a:r>
            <a:r>
              <a:rPr lang="sr-Latn-RS" sz="2000" dirty="0"/>
              <a:t/>
            </a:r>
            <a:br>
              <a:rPr lang="sr-Latn-RS" sz="2000" dirty="0"/>
            </a:br>
            <a:endParaRPr sz="2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803" y="1204104"/>
            <a:ext cx="3095881" cy="264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582221" y="2287913"/>
            <a:ext cx="315664"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34"/>
        <p:cNvGrpSpPr/>
        <p:nvPr/>
      </p:nvGrpSpPr>
      <p:grpSpPr>
        <a:xfrm>
          <a:off x="0" y="0"/>
          <a:ext cx="0" cy="0"/>
          <a:chOff x="0" y="0"/>
          <a:chExt cx="0" cy="0"/>
        </a:xfrm>
      </p:grpSpPr>
      <p:sp>
        <p:nvSpPr>
          <p:cNvPr id="1838" name="Google Shape;1838;p40"/>
          <p:cNvSpPr txBox="1">
            <a:spLocks noGrp="1"/>
          </p:cNvSpPr>
          <p:nvPr>
            <p:ph type="title"/>
          </p:nvPr>
        </p:nvSpPr>
        <p:spPr>
          <a:xfrm>
            <a:off x="141516" y="239486"/>
            <a:ext cx="7315200" cy="548700"/>
          </a:xfrm>
          <a:prstGeom prst="rect">
            <a:avLst/>
          </a:prstGeom>
        </p:spPr>
        <p:txBody>
          <a:bodyPr spcFirstLastPara="1" wrap="square" lIns="91425" tIns="91425" rIns="91425" bIns="91425" anchor="t" anchorCtr="0">
            <a:noAutofit/>
          </a:bodyPr>
          <a:lstStyle/>
          <a:p>
            <a:pPr lvl="0"/>
            <a:r>
              <a:rPr lang="sr-Latn-RS" dirty="0"/>
              <a:t>Before the inhalation.....</a:t>
            </a:r>
            <a:endParaRPr dirty="0"/>
          </a:p>
        </p:txBody>
      </p:sp>
      <p:sp>
        <p:nvSpPr>
          <p:cNvPr id="1851" name="Google Shape;1851;p40"/>
          <p:cNvSpPr txBox="1">
            <a:spLocks noGrp="1"/>
          </p:cNvSpPr>
          <p:nvPr>
            <p:ph type="subTitle" idx="1"/>
          </p:nvPr>
        </p:nvSpPr>
        <p:spPr>
          <a:xfrm>
            <a:off x="357873" y="623499"/>
            <a:ext cx="4870252" cy="4034618"/>
          </a:xfrm>
          <a:prstGeom prst="rect">
            <a:avLst/>
          </a:prstGeom>
        </p:spPr>
        <p:txBody>
          <a:bodyPr spcFirstLastPara="1" wrap="square" lIns="91425" tIns="91425" rIns="91425" bIns="91425" anchor="t" anchorCtr="0">
            <a:noAutofit/>
          </a:bodyPr>
          <a:lstStyle/>
          <a:p>
            <a:pPr marL="139700" indent="0" algn="l"/>
            <a:r>
              <a:rPr lang="sr-Latn-RS" sz="1600" dirty="0" smtClean="0">
                <a:latin typeface="Times New Roman" pitchFamily="18" charset="0"/>
                <a:cs typeface="Times New Roman" pitchFamily="18" charset="0"/>
              </a:rPr>
              <a:t>I</a:t>
            </a:r>
            <a:r>
              <a:rPr lang="en-US" sz="1600" dirty="0" err="1" smtClean="0">
                <a:latin typeface="Times New Roman" pitchFamily="18" charset="0"/>
                <a:cs typeface="Times New Roman" pitchFamily="18" charset="0"/>
              </a:rPr>
              <a:t>nformation</a:t>
            </a:r>
            <a:r>
              <a:rPr lang="sr-Latn-RS" sz="1600" dirty="0" smtClean="0">
                <a:latin typeface="Times New Roman" pitchFamily="18" charset="0"/>
                <a:cs typeface="Times New Roman" pitchFamily="18" charset="0"/>
              </a:rPr>
              <a:t>s</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about the onset of the disease, symptoms, and possibly </a:t>
            </a:r>
            <a:r>
              <a:rPr lang="en-US" sz="1600" dirty="0" smtClean="0">
                <a:latin typeface="Times New Roman" pitchFamily="18" charset="0"/>
                <a:cs typeface="Times New Roman" pitchFamily="18" charset="0"/>
              </a:rPr>
              <a:t>hereditary </a:t>
            </a:r>
            <a:r>
              <a:rPr lang="en-US" sz="1600" dirty="0">
                <a:latin typeface="Times New Roman" pitchFamily="18" charset="0"/>
                <a:cs typeface="Times New Roman" pitchFamily="18" charset="0"/>
              </a:rPr>
              <a:t>are necessary to define the scope and duration of treatment. </a:t>
            </a:r>
            <a:endParaRPr lang="sr-Latn-RS" sz="1600" dirty="0" smtClean="0">
              <a:latin typeface="Times New Roman" pitchFamily="18" charset="0"/>
              <a:cs typeface="Times New Roman" pitchFamily="18" charset="0"/>
            </a:endParaRPr>
          </a:p>
          <a:p>
            <a:pPr marL="139700" indent="0" algn="l"/>
            <a:endParaRPr lang="sr-Latn-RS" sz="1600" dirty="0">
              <a:latin typeface="Times New Roman" pitchFamily="18" charset="0"/>
              <a:cs typeface="Times New Roman" pitchFamily="18" charset="0"/>
            </a:endParaRPr>
          </a:p>
          <a:p>
            <a:pPr algn="l"/>
            <a:r>
              <a:rPr lang="en-US" sz="1600" dirty="0">
                <a:latin typeface="Times New Roman" pitchFamily="18" charset="0"/>
                <a:cs typeface="Times New Roman" pitchFamily="18" charset="0"/>
              </a:rPr>
              <a:t>It is necessary to examine the possible existence of allergies to bee products, especially bee venom and bee pollen</a:t>
            </a:r>
            <a:r>
              <a:rPr lang="en-US" sz="1600" dirty="0" smtClean="0">
                <a:latin typeface="Times New Roman" pitchFamily="18" charset="0"/>
                <a:cs typeface="Times New Roman" pitchFamily="18" charset="0"/>
              </a:rPr>
              <a:t>.</a:t>
            </a:r>
            <a:endParaRPr lang="sr-Latn-RS" sz="1600" dirty="0">
              <a:latin typeface="Times New Roman" pitchFamily="18" charset="0"/>
              <a:cs typeface="Times New Roman" pitchFamily="18" charset="0"/>
            </a:endParaRPr>
          </a:p>
          <a:p>
            <a:pPr algn="l"/>
            <a:r>
              <a:rPr lang="sr-Latn-RS" sz="1600" dirty="0">
                <a:latin typeface="Times New Roman" pitchFamily="18" charset="0"/>
                <a:cs typeface="Times New Roman" pitchFamily="18" charset="0"/>
              </a:rPr>
              <a:t>The examination include </a:t>
            </a:r>
          </a:p>
          <a:p>
            <a:pPr algn="l">
              <a:buFont typeface="Wingdings" pitchFamily="2" charset="2"/>
              <a:buChar char="ü"/>
            </a:pPr>
            <a:r>
              <a:rPr lang="en-US" sz="1600" dirty="0">
                <a:latin typeface="Times New Roman" pitchFamily="18" charset="0"/>
                <a:cs typeface="Times New Roman" pitchFamily="18" charset="0"/>
              </a:rPr>
              <a:t>skin PRICK test, </a:t>
            </a:r>
            <a:endParaRPr lang="sr-Latn-RS" sz="1600" dirty="0">
              <a:latin typeface="Times New Roman" pitchFamily="18" charset="0"/>
              <a:cs typeface="Times New Roman" pitchFamily="18" charset="0"/>
            </a:endParaRPr>
          </a:p>
          <a:p>
            <a:pPr algn="l">
              <a:buFont typeface="Wingdings" pitchFamily="2" charset="2"/>
              <a:buChar char="ü"/>
            </a:pPr>
            <a:r>
              <a:rPr lang="en-US" sz="1600" dirty="0">
                <a:latin typeface="Times New Roman" pitchFamily="18" charset="0"/>
                <a:cs typeface="Times New Roman" pitchFamily="18" charset="0"/>
              </a:rPr>
              <a:t>the number of </a:t>
            </a:r>
            <a:r>
              <a:rPr lang="en-US" sz="1600" dirty="0" err="1" smtClean="0">
                <a:latin typeface="Times New Roman" pitchFamily="18" charset="0"/>
                <a:cs typeface="Times New Roman" pitchFamily="18" charset="0"/>
              </a:rPr>
              <a:t>eosinoph</a:t>
            </a:r>
            <a:r>
              <a:rPr lang="sr-Latn-RS" sz="1600" dirty="0" smtClean="0">
                <a:latin typeface="Times New Roman" pitchFamily="18" charset="0"/>
                <a:cs typeface="Times New Roman" pitchFamily="18" charset="0"/>
              </a:rPr>
              <a:t>y</a:t>
            </a:r>
            <a:r>
              <a:rPr lang="en-US" sz="1600" dirty="0" err="1" smtClean="0">
                <a:latin typeface="Times New Roman" pitchFamily="18" charset="0"/>
                <a:cs typeface="Times New Roman" pitchFamily="18" charset="0"/>
              </a:rPr>
              <a:t>ls</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and basophils in the blood (type of white blood cells), </a:t>
            </a:r>
            <a:endParaRPr lang="sr-Latn-RS" sz="1600" dirty="0">
              <a:latin typeface="Times New Roman" pitchFamily="18" charset="0"/>
              <a:cs typeface="Times New Roman" pitchFamily="18" charset="0"/>
            </a:endParaRPr>
          </a:p>
          <a:p>
            <a:pPr algn="l">
              <a:buFont typeface="Wingdings" pitchFamily="2" charset="2"/>
              <a:buChar char="ü"/>
            </a:pPr>
            <a:r>
              <a:rPr lang="en-US" sz="1600" dirty="0">
                <a:latin typeface="Times New Roman" pitchFamily="18" charset="0"/>
                <a:cs typeface="Times New Roman" pitchFamily="18" charset="0"/>
              </a:rPr>
              <a:t>total amount of </a:t>
            </a:r>
            <a:r>
              <a:rPr lang="en-US" sz="1600" dirty="0" err="1">
                <a:latin typeface="Times New Roman" pitchFamily="18" charset="0"/>
                <a:cs typeface="Times New Roman" pitchFamily="18" charset="0"/>
              </a:rPr>
              <a:t>IgE</a:t>
            </a:r>
            <a:r>
              <a:rPr lang="en-US" sz="1600" dirty="0">
                <a:latin typeface="Times New Roman" pitchFamily="18" charset="0"/>
                <a:cs typeface="Times New Roman" pitchFamily="18" charset="0"/>
              </a:rPr>
              <a:t> immunoglobulin,  </a:t>
            </a:r>
            <a:endParaRPr lang="sr-Latn-RS" sz="1600" dirty="0">
              <a:latin typeface="Times New Roman" pitchFamily="18" charset="0"/>
              <a:cs typeface="Times New Roman" pitchFamily="18" charset="0"/>
            </a:endParaRPr>
          </a:p>
          <a:p>
            <a:pPr algn="l">
              <a:buFont typeface="Wingdings" pitchFamily="2" charset="2"/>
              <a:buChar char="ü"/>
            </a:pPr>
            <a:r>
              <a:rPr lang="en-US" sz="1600" dirty="0">
                <a:latin typeface="Times New Roman" pitchFamily="18" charset="0"/>
                <a:cs typeface="Times New Roman" pitchFamily="18" charset="0"/>
              </a:rPr>
              <a:t>RIST test for bee venom - the total amount of specific </a:t>
            </a:r>
            <a:r>
              <a:rPr lang="en-US" sz="1600" dirty="0" err="1">
                <a:latin typeface="Times New Roman" pitchFamily="18" charset="0"/>
                <a:cs typeface="Times New Roman" pitchFamily="18" charset="0"/>
              </a:rPr>
              <a:t>IgE</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immunoglobulin </a:t>
            </a:r>
            <a:r>
              <a:rPr lang="en-US" sz="1600" dirty="0">
                <a:latin typeface="Times New Roman" pitchFamily="18" charset="0"/>
                <a:cs typeface="Times New Roman" pitchFamily="18" charset="0"/>
              </a:rPr>
              <a:t>for bee venom. </a:t>
            </a:r>
            <a:endParaRPr lang="sr-Latn-RS" sz="1600" dirty="0">
              <a:latin typeface="Times New Roman" pitchFamily="18" charset="0"/>
              <a:cs typeface="Times New Roman" pitchFamily="18" charset="0"/>
            </a:endParaRPr>
          </a:p>
          <a:p>
            <a:pPr marL="0" lvl="0" indent="0" algn="ctr" rtl="0">
              <a:spcBef>
                <a:spcPts val="0"/>
              </a:spcBef>
              <a:spcAft>
                <a:spcPts val="1600"/>
              </a:spcAft>
              <a:buNone/>
            </a:pPr>
            <a:endParaRPr dirty="0"/>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119" y="767207"/>
            <a:ext cx="2748510" cy="144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257" y="2381751"/>
            <a:ext cx="998892" cy="7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6633" y="2381752"/>
            <a:ext cx="932595" cy="75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8125" y="3579086"/>
            <a:ext cx="3275856" cy="143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95257" y="3090054"/>
            <a:ext cx="1107996" cy="307777"/>
          </a:xfrm>
          <a:prstGeom prst="rect">
            <a:avLst/>
          </a:prstGeom>
          <a:noFill/>
        </p:spPr>
        <p:txBody>
          <a:bodyPr wrap="none" rtlCol="0">
            <a:spAutoFit/>
          </a:bodyPr>
          <a:lstStyle/>
          <a:p>
            <a:r>
              <a:rPr lang="sr-Latn-RS" sz="1200" dirty="0" smtClean="0"/>
              <a:t>Eozinophyle</a:t>
            </a:r>
            <a:r>
              <a:rPr lang="sr-Latn-RS" dirty="0" smtClean="0"/>
              <a:t>s</a:t>
            </a:r>
            <a:endParaRPr lang="sr-Latn-RS" dirty="0"/>
          </a:p>
        </p:txBody>
      </p:sp>
      <p:sp>
        <p:nvSpPr>
          <p:cNvPr id="7" name="TextBox 6"/>
          <p:cNvSpPr txBox="1"/>
          <p:nvPr/>
        </p:nvSpPr>
        <p:spPr>
          <a:xfrm>
            <a:off x="7046633" y="3090054"/>
            <a:ext cx="976549" cy="276999"/>
          </a:xfrm>
          <a:prstGeom prst="rect">
            <a:avLst/>
          </a:prstGeom>
          <a:noFill/>
        </p:spPr>
        <p:txBody>
          <a:bodyPr wrap="none" rtlCol="0">
            <a:spAutoFit/>
          </a:bodyPr>
          <a:lstStyle/>
          <a:p>
            <a:r>
              <a:rPr lang="sr-Latn-RS" sz="1200" dirty="0" smtClean="0"/>
              <a:t>Basophyles</a:t>
            </a:r>
            <a:endParaRPr lang="sr-Latn-RS" sz="1200" dirty="0"/>
          </a:p>
        </p:txBody>
      </p:sp>
      <p:sp>
        <p:nvSpPr>
          <p:cNvPr id="8" name="TextBox 7"/>
          <p:cNvSpPr txBox="1"/>
          <p:nvPr/>
        </p:nvSpPr>
        <p:spPr>
          <a:xfrm>
            <a:off x="5383119" y="471100"/>
            <a:ext cx="1287532" cy="276999"/>
          </a:xfrm>
          <a:prstGeom prst="rect">
            <a:avLst/>
          </a:prstGeom>
          <a:noFill/>
        </p:spPr>
        <p:txBody>
          <a:bodyPr wrap="none" rtlCol="0">
            <a:spAutoFit/>
          </a:bodyPr>
          <a:lstStyle/>
          <a:p>
            <a:r>
              <a:rPr lang="sr-Latn-RS" sz="1200" dirty="0" smtClean="0"/>
              <a:t>Skin PRICK test</a:t>
            </a:r>
            <a:endParaRPr lang="sr-Latn-RS" sz="1200" dirty="0"/>
          </a:p>
        </p:txBody>
      </p:sp>
      <p:sp>
        <p:nvSpPr>
          <p:cNvPr id="2" name="TextBox 1"/>
          <p:cNvSpPr txBox="1"/>
          <p:nvPr/>
        </p:nvSpPr>
        <p:spPr>
          <a:xfrm>
            <a:off x="1230085" y="4135823"/>
            <a:ext cx="3921565" cy="1169551"/>
          </a:xfrm>
          <a:prstGeom prst="rect">
            <a:avLst/>
          </a:prstGeom>
          <a:noFill/>
        </p:spPr>
        <p:txBody>
          <a:bodyPr wrap="square" rtlCol="0">
            <a:spAutoFit/>
          </a:bodyPr>
          <a:lstStyle/>
          <a:p>
            <a:pPr lvl="0">
              <a:buSzPts val="1100"/>
              <a:defRPr/>
            </a:pPr>
            <a:r>
              <a:rPr lang="en-US" dirty="0" smtClean="0"/>
              <a:t>When </a:t>
            </a:r>
            <a:r>
              <a:rPr lang="en-US" dirty="0"/>
              <a:t>these tests are negative, it gives security </a:t>
            </a:r>
            <a:r>
              <a:rPr lang="en-US" dirty="0" smtClean="0"/>
              <a:t>to </a:t>
            </a:r>
            <a:r>
              <a:rPr lang="en-US" dirty="0"/>
              <a:t>the </a:t>
            </a:r>
            <a:r>
              <a:rPr lang="en-US" dirty="0" err="1" smtClean="0"/>
              <a:t>apitherapist</a:t>
            </a:r>
            <a:r>
              <a:rPr lang="en-US" dirty="0" smtClean="0"/>
              <a:t> that </a:t>
            </a:r>
            <a:r>
              <a:rPr lang="en-US" dirty="0"/>
              <a:t>no side </a:t>
            </a:r>
            <a:r>
              <a:rPr lang="en-US" dirty="0" smtClean="0"/>
              <a:t>effects </a:t>
            </a:r>
            <a:r>
              <a:rPr lang="en-US" dirty="0"/>
              <a:t>will occur during </a:t>
            </a:r>
            <a:r>
              <a:rPr lang="en-US" dirty="0" smtClean="0"/>
              <a:t>inhalation</a:t>
            </a:r>
            <a:r>
              <a:rPr lang="en-US" dirty="0"/>
              <a:t>. </a:t>
            </a:r>
          </a:p>
          <a:p>
            <a:pPr lvl="0"/>
            <a:endParaRPr lang="en-US" dirty="0"/>
          </a:p>
          <a:p>
            <a:endParaRPr lang="sr-Latn-RS" dirty="0"/>
          </a:p>
        </p:txBody>
      </p:sp>
    </p:spTree>
  </p:cSld>
  <p:clrMapOvr>
    <a:masterClrMapping/>
  </p:clrMapOvr>
  <mc:AlternateContent xmlns:mc="http://schemas.openxmlformats.org/markup-compatibility/2006" xmlns:p14="http://schemas.microsoft.com/office/powerpoint/2010/main">
    <mc:Choice Requires="p14">
      <p:transition spd="slow" p14:dur="2000" advTm="72361"/>
    </mc:Choice>
    <mc:Fallback xmlns="">
      <p:transition spd="slow" advTm="7236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79"/>
        <p:cNvGrpSpPr/>
        <p:nvPr/>
      </p:nvGrpSpPr>
      <p:grpSpPr>
        <a:xfrm>
          <a:off x="0" y="0"/>
          <a:ext cx="0" cy="0"/>
          <a:chOff x="0" y="0"/>
          <a:chExt cx="0" cy="0"/>
        </a:xfrm>
      </p:grpSpPr>
      <p:sp>
        <p:nvSpPr>
          <p:cNvPr id="1980" name="Google Shape;1980;p48"/>
          <p:cNvSpPr txBox="1">
            <a:spLocks noGrp="1"/>
          </p:cNvSpPr>
          <p:nvPr>
            <p:ph type="subTitle" idx="1"/>
          </p:nvPr>
        </p:nvSpPr>
        <p:spPr>
          <a:xfrm>
            <a:off x="0" y="726124"/>
            <a:ext cx="5921829" cy="4177890"/>
          </a:xfrm>
          <a:prstGeom prst="rect">
            <a:avLst/>
          </a:prstGeom>
        </p:spPr>
        <p:txBody>
          <a:bodyPr spcFirstLastPara="1" wrap="square" lIns="91425" tIns="91425" rIns="91425" bIns="91425" anchor="b" anchorCtr="0">
            <a:noAutofit/>
          </a:bodyPr>
          <a:lstStyle/>
          <a:p>
            <a:pPr marL="482600" indent="-342900">
              <a:buFont typeface="Wingdings" pitchFamily="2" charset="2"/>
              <a:buChar char="Ø"/>
            </a:pPr>
            <a:r>
              <a:rPr lang="sr-Latn-RS" sz="2000" dirty="0">
                <a:solidFill>
                  <a:schemeClr val="tx1"/>
                </a:solidFill>
                <a:latin typeface="Times New Roman" pitchFamily="18" charset="0"/>
                <a:cs typeface="Times New Roman" pitchFamily="18" charset="0"/>
              </a:rPr>
              <a:t>G</a:t>
            </a:r>
            <a:r>
              <a:rPr lang="en-US" sz="2000" dirty="0" err="1" smtClean="0">
                <a:solidFill>
                  <a:schemeClr val="tx1"/>
                </a:solidFill>
                <a:latin typeface="Times New Roman" pitchFamily="18" charset="0"/>
                <a:cs typeface="Times New Roman" pitchFamily="18" charset="0"/>
              </a:rPr>
              <a:t>ood</a:t>
            </a:r>
            <a:r>
              <a:rPr lang="en-US" sz="2000" dirty="0" smtClean="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cs typeface="Times New Roman" pitchFamily="18" charset="0"/>
              </a:rPr>
              <a:t>and healthy bee colony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Proper hive ventilation to protect the bee colony from overheating or moisture retention and condensation.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High degree of hygiene in the hive </a:t>
            </a:r>
            <a:r>
              <a:rPr lang="sr-Latn-RS" sz="2000" dirty="0">
                <a:solidFill>
                  <a:schemeClr val="tx1"/>
                </a:solidFill>
                <a:latin typeface="Times New Roman" pitchFamily="18" charset="0"/>
                <a:cs typeface="Times New Roman" pitchFamily="18" charset="0"/>
              </a:rPr>
              <a:t>is </a:t>
            </a:r>
            <a:r>
              <a:rPr lang="en-US" sz="2000" dirty="0">
                <a:solidFill>
                  <a:schemeClr val="tx1"/>
                </a:solidFill>
                <a:latin typeface="Times New Roman" pitchFamily="18" charset="0"/>
                <a:cs typeface="Times New Roman" pitchFamily="18" charset="0"/>
              </a:rPr>
              <a:t>provided by the bees themselves.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Quality of bee products in the hive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Type of hive </a:t>
            </a:r>
            <a:r>
              <a:rPr lang="sr-Latn-RS" sz="2000" dirty="0">
                <a:solidFill>
                  <a:schemeClr val="tx1"/>
                </a:solidFill>
                <a:latin typeface="Times New Roman" pitchFamily="18" charset="0"/>
                <a:cs typeface="Times New Roman" pitchFamily="18" charset="0"/>
              </a:rPr>
              <a:t>m</a:t>
            </a:r>
            <a:r>
              <a:rPr lang="en-US" sz="2000" dirty="0" smtClean="0">
                <a:solidFill>
                  <a:schemeClr val="tx1"/>
                </a:solidFill>
                <a:latin typeface="Times New Roman" pitchFamily="18" charset="0"/>
                <a:cs typeface="Times New Roman" pitchFamily="18" charset="0"/>
              </a:rPr>
              <a:t>at</a:t>
            </a:r>
            <a:r>
              <a:rPr lang="sr-Latn-RS" sz="2000" dirty="0" smtClean="0">
                <a:solidFill>
                  <a:schemeClr val="tx1"/>
                </a:solidFill>
                <a:latin typeface="Times New Roman" pitchFamily="18" charset="0"/>
                <a:cs typeface="Times New Roman" pitchFamily="18" charset="0"/>
              </a:rPr>
              <a:t>h</a:t>
            </a:r>
            <a:r>
              <a:rPr lang="en-US" sz="2000" dirty="0" err="1" smtClean="0">
                <a:solidFill>
                  <a:schemeClr val="tx1"/>
                </a:solidFill>
                <a:latin typeface="Times New Roman" pitchFamily="18" charset="0"/>
                <a:cs typeface="Times New Roman" pitchFamily="18" charset="0"/>
              </a:rPr>
              <a:t>erial</a:t>
            </a:r>
            <a:r>
              <a:rPr lang="en-US" sz="2000" dirty="0" smtClean="0">
                <a:solidFill>
                  <a:schemeClr val="tx1"/>
                </a:solidFill>
                <a:latin typeface="Times New Roman" pitchFamily="18" charset="0"/>
                <a:cs typeface="Times New Roman" pitchFamily="18" charset="0"/>
              </a:rPr>
              <a:t>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sr-Latn-RS" sz="2000" dirty="0">
                <a:solidFill>
                  <a:schemeClr val="tx1"/>
                </a:solidFill>
                <a:latin typeface="Times New Roman" pitchFamily="18" charset="0"/>
                <a:cs typeface="Times New Roman" pitchFamily="18" charset="0"/>
              </a:rPr>
              <a:t>Type of the material of which </a:t>
            </a:r>
            <a:r>
              <a:rPr lang="en-US" sz="2000" dirty="0">
                <a:solidFill>
                  <a:schemeClr val="tx1"/>
                </a:solidFill>
                <a:latin typeface="Times New Roman" pitchFamily="18" charset="0"/>
                <a:cs typeface="Times New Roman" pitchFamily="18" charset="0"/>
              </a:rPr>
              <a:t>the </a:t>
            </a:r>
            <a:r>
              <a:rPr lang="en-US" sz="2000" dirty="0" err="1">
                <a:solidFill>
                  <a:schemeClr val="tx1"/>
                </a:solidFill>
                <a:latin typeface="Times New Roman" pitchFamily="18" charset="0"/>
                <a:cs typeface="Times New Roman" pitchFamily="18" charset="0"/>
              </a:rPr>
              <a:t>apichamber</a:t>
            </a:r>
            <a:r>
              <a:rPr lang="en-US" sz="2000" dirty="0">
                <a:solidFill>
                  <a:schemeClr val="tx1"/>
                </a:solidFill>
                <a:latin typeface="Times New Roman" pitchFamily="18" charset="0"/>
                <a:cs typeface="Times New Roman" pitchFamily="18" charset="0"/>
              </a:rPr>
              <a:t> </a:t>
            </a:r>
            <a:r>
              <a:rPr lang="sr-Latn-RS" sz="2000" dirty="0">
                <a:solidFill>
                  <a:schemeClr val="tx1"/>
                </a:solidFill>
                <a:latin typeface="Times New Roman" pitchFamily="18" charset="0"/>
                <a:cs typeface="Times New Roman" pitchFamily="18" charset="0"/>
              </a:rPr>
              <a:t>i</a:t>
            </a:r>
            <a:r>
              <a:rPr lang="en-US" sz="2000" dirty="0">
                <a:solidFill>
                  <a:schemeClr val="tx1"/>
                </a:solidFill>
                <a:latin typeface="Times New Roman" pitchFamily="18" charset="0"/>
                <a:cs typeface="Times New Roman" pitchFamily="18" charset="0"/>
              </a:rPr>
              <a:t>s built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High degree of hygiene in the chamber </a:t>
            </a:r>
            <a:endParaRPr lang="sr-Latn-RS" sz="2000" dirty="0">
              <a:solidFill>
                <a:schemeClr val="tx1"/>
              </a:solidFill>
              <a:latin typeface="Times New Roman" pitchFamily="18" charset="0"/>
              <a:cs typeface="Times New Roman" pitchFamily="18" charset="0"/>
            </a:endParaRPr>
          </a:p>
          <a:p>
            <a:pPr marL="482600" indent="-342900">
              <a:buFont typeface="Wingdings" pitchFamily="2" charset="2"/>
              <a:buChar char="Ø"/>
            </a:pPr>
            <a:r>
              <a:rPr lang="en-US" sz="2000" dirty="0">
                <a:solidFill>
                  <a:schemeClr val="tx1"/>
                </a:solidFill>
                <a:latin typeface="Times New Roman" pitchFamily="18" charset="0"/>
                <a:cs typeface="Times New Roman" pitchFamily="18" charset="0"/>
              </a:rPr>
              <a:t>Daily d</a:t>
            </a:r>
            <a:r>
              <a:rPr lang="sr-Latn-RS" sz="2000" dirty="0">
                <a:solidFill>
                  <a:schemeClr val="tx1"/>
                </a:solidFill>
                <a:latin typeface="Times New Roman" pitchFamily="18" charset="0"/>
                <a:cs typeface="Times New Roman" pitchFamily="18" charset="0"/>
              </a:rPr>
              <a:t>e</a:t>
            </a:r>
            <a:r>
              <a:rPr lang="en-US" sz="2000" dirty="0" err="1">
                <a:solidFill>
                  <a:schemeClr val="tx1"/>
                </a:solidFill>
                <a:latin typeface="Times New Roman" pitchFamily="18" charset="0"/>
                <a:cs typeface="Times New Roman" pitchFamily="18" charset="0"/>
              </a:rPr>
              <a:t>sinfection</a:t>
            </a:r>
            <a:r>
              <a:rPr lang="en-US" sz="2000" dirty="0">
                <a:solidFill>
                  <a:schemeClr val="tx1"/>
                </a:solidFill>
                <a:latin typeface="Times New Roman" pitchFamily="18" charset="0"/>
                <a:cs typeface="Times New Roman" pitchFamily="18" charset="0"/>
              </a:rPr>
              <a:t> of the chamber and inhalation </a:t>
            </a:r>
            <a:r>
              <a:rPr lang="en-US" sz="2000" dirty="0" smtClean="0">
                <a:solidFill>
                  <a:schemeClr val="tx1"/>
                </a:solidFill>
                <a:latin typeface="Times New Roman" pitchFamily="18" charset="0"/>
                <a:cs typeface="Times New Roman" pitchFamily="18" charset="0"/>
              </a:rPr>
              <a:t>system</a:t>
            </a:r>
            <a:r>
              <a:rPr lang="sr-Latn-RS" sz="2000" dirty="0" smtClean="0">
                <a:solidFill>
                  <a:schemeClr val="tx1"/>
                </a:solidFill>
                <a:latin typeface="Times New Roman" pitchFamily="18" charset="0"/>
                <a:cs typeface="Times New Roman" pitchFamily="18" charset="0"/>
              </a:rPr>
              <a:t>s</a:t>
            </a:r>
            <a:endParaRPr lang="sr-Latn-RS" sz="2000" dirty="0">
              <a:solidFill>
                <a:schemeClr val="tx1"/>
              </a:solidFill>
              <a:latin typeface="Times New Roman" pitchFamily="18" charset="0"/>
              <a:cs typeface="Times New Roman" pitchFamily="18" charset="0"/>
            </a:endParaRPr>
          </a:p>
        </p:txBody>
      </p:sp>
      <p:sp>
        <p:nvSpPr>
          <p:cNvPr id="1981" name="Google Shape;1981;p48"/>
          <p:cNvSpPr txBox="1">
            <a:spLocks noGrp="1"/>
          </p:cNvSpPr>
          <p:nvPr>
            <p:ph type="ctrTitle"/>
          </p:nvPr>
        </p:nvSpPr>
        <p:spPr>
          <a:xfrm>
            <a:off x="136508" y="95359"/>
            <a:ext cx="8648263" cy="531300"/>
          </a:xfrm>
          <a:prstGeom prst="rect">
            <a:avLst/>
          </a:prstGeom>
        </p:spPr>
        <p:txBody>
          <a:bodyPr spcFirstLastPara="1" wrap="square" lIns="91425" tIns="91425" rIns="91425" bIns="91425" anchor="t" anchorCtr="0">
            <a:noAutofit/>
          </a:bodyPr>
          <a:lstStyle/>
          <a:p>
            <a:pPr lvl="0"/>
            <a:r>
              <a:rPr lang="en-US" sz="2800" b="1" dirty="0">
                <a:latin typeface="Times New Roman" pitchFamily="18" charset="0"/>
                <a:cs typeface="Times New Roman" pitchFamily="18" charset="0"/>
              </a:rPr>
              <a:t>Conditions for best air quality from the hive</a:t>
            </a:r>
            <a:endParaRPr sz="2800" b="1" dirty="0">
              <a:latin typeface="Times New Roman" pitchFamily="18" charset="0"/>
              <a:cs typeface="Times New Roman" pitchFamily="18" charset="0"/>
            </a:endParaRPr>
          </a:p>
        </p:txBody>
      </p:sp>
      <p:sp>
        <p:nvSpPr>
          <p:cNvPr id="1982" name="Google Shape;1982;p48"/>
          <p:cNvSpPr/>
          <p:nvPr/>
        </p:nvSpPr>
        <p:spPr>
          <a:xfrm rot="10800000" flipH="1">
            <a:off x="3209712" y="4450762"/>
            <a:ext cx="1156796" cy="708608"/>
          </a:xfrm>
          <a:custGeom>
            <a:avLst/>
            <a:gdLst/>
            <a:ahLst/>
            <a:cxnLst/>
            <a:rect l="l" t="t" r="r" b="b"/>
            <a:pathLst>
              <a:path w="15223" h="8282" extrusionOk="0">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3291686"/>
            <a:ext cx="2313895" cy="185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494" y="1001167"/>
            <a:ext cx="2667000" cy="180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0949"/>
    </mc:Choice>
    <mc:Fallback xmlns="">
      <p:transition spd="slow" advTm="5094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2358693_0.webp (630×6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 name="AutoShape 4" descr="2358693_0.webp (630×63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 name="AutoShape 6" descr="2358693_0.webp (630×63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 name="AutoShape 8" descr="2358693_0.webp (630×630)"/>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 name="AutoShape 10" descr="2358693_0.webp (630×630)"/>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 name="AutoShape 12" descr="2358693_0.webp (630×630)"/>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 name="AutoShape 14" descr="2358693_0.webp (630×630)"/>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 name="AutoShape 16" descr="2358693_0.webp (630×630)"/>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 name="AutoShape 18" descr="2358693_0.webp (630×630)"/>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 name="AutoShape 20" descr="2358693_0.webp (630×630)"/>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 name="AutoShape 22" descr="2358693_0.webp (630×630)"/>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 name="AutoShape 24" descr="2358693_0.webp (630×630)"/>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 name="AutoShape 26" descr="2358693_0.webp (630×630)"/>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 name="AutoShape 28" descr="2358693_0.webp (630×630)"/>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 name="AutoShape 30" descr="2358693_0.webp (630×630)"/>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 name="AutoShape 32" descr="2358693_0.webp (630×630)"/>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 name="AutoShape 34" descr="2358693_0.webp (630×630)"/>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 name="AutoShape 36" descr="2358693_0.webp (630×630)"/>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 name="AutoShape 38" descr="2358693_0.webp (630×630)"/>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 name="AutoShape 40" descr="2358693_0.webp (630×630)"/>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 name="AutoShape 42" descr="2358693_0.webp (630×630)"/>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 name="AutoShape 44" descr="2358693_0.webp (630×630)"/>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 name="AutoShape 46" descr="2358693_0.webp (630×630)"/>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 name="AutoShape 48" descr="2358693_0.webp (630×630)"/>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 name="AutoShape 50" descr="2358693_0.webp (630×630)"/>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 name="AutoShape 52" descr="2358693_0.webp (630×630)"/>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 name="AutoShape 54" descr="2358693_0.webp (630×630)"/>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 name="AutoShape 56" descr="2358693_0.webp (630×630)"/>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 name="AutoShape 58" descr="2358693_0.webp (630×630)"/>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 name="AutoShape 60" descr="2358693_0.webp (630×630)"/>
          <p:cNvSpPr>
            <a:spLocks noChangeAspect="1" noChangeArrowheads="1"/>
          </p:cNvSpPr>
          <p:nvPr/>
        </p:nvSpPr>
        <p:spPr bwMode="auto">
          <a:xfrm>
            <a:off x="4575175" y="42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 name="AutoShape 62" descr="2358693_0.webp (630×630)"/>
          <p:cNvSpPr>
            <a:spLocks noChangeAspect="1" noChangeArrowheads="1"/>
          </p:cNvSpPr>
          <p:nvPr/>
        </p:nvSpPr>
        <p:spPr bwMode="auto">
          <a:xfrm>
            <a:off x="4727575" y="44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 name="AutoShape 64" descr="2358693_0.webp (630×630)"/>
          <p:cNvSpPr>
            <a:spLocks noChangeAspect="1" noChangeArrowheads="1"/>
          </p:cNvSpPr>
          <p:nvPr/>
        </p:nvSpPr>
        <p:spPr bwMode="auto">
          <a:xfrm>
            <a:off x="4879975" y="457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 name="AutoShape 66" descr="2358693_0.webp (630×630)"/>
          <p:cNvSpPr>
            <a:spLocks noChangeAspect="1" noChangeArrowheads="1"/>
          </p:cNvSpPr>
          <p:nvPr/>
        </p:nvSpPr>
        <p:spPr bwMode="auto">
          <a:xfrm>
            <a:off x="5032375" y="473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 name="AutoShape 68" descr="2358693_0.webp (630×630)"/>
          <p:cNvSpPr>
            <a:spLocks noChangeAspect="1" noChangeArrowheads="1"/>
          </p:cNvSpPr>
          <p:nvPr/>
        </p:nvSpPr>
        <p:spPr bwMode="auto">
          <a:xfrm>
            <a:off x="5184775" y="488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 name="AutoShape 70" descr="2358693_0.webp (630×630)"/>
          <p:cNvSpPr>
            <a:spLocks noChangeAspect="1" noChangeArrowheads="1"/>
          </p:cNvSpPr>
          <p:nvPr/>
        </p:nvSpPr>
        <p:spPr bwMode="auto">
          <a:xfrm>
            <a:off x="5337175" y="503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 name="AutoShape 72" descr="2358693_0.webp (630×630)"/>
          <p:cNvSpPr>
            <a:spLocks noChangeAspect="1" noChangeArrowheads="1"/>
          </p:cNvSpPr>
          <p:nvPr/>
        </p:nvSpPr>
        <p:spPr bwMode="auto">
          <a:xfrm>
            <a:off x="5489575" y="518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 name="AutoShape 74" descr="2358693_0.webp (630×630)"/>
          <p:cNvSpPr>
            <a:spLocks noChangeAspect="1" noChangeArrowheads="1"/>
          </p:cNvSpPr>
          <p:nvPr/>
        </p:nvSpPr>
        <p:spPr bwMode="auto">
          <a:xfrm>
            <a:off x="5641975" y="534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 name="AutoShape 76" descr="2358693_0.webp (630×630)"/>
          <p:cNvSpPr>
            <a:spLocks noChangeAspect="1" noChangeArrowheads="1"/>
          </p:cNvSpPr>
          <p:nvPr/>
        </p:nvSpPr>
        <p:spPr bwMode="auto">
          <a:xfrm>
            <a:off x="5794375" y="549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 name="AutoShape 78" descr="2358693_0.webp (630×630)"/>
          <p:cNvSpPr>
            <a:spLocks noChangeAspect="1" noChangeArrowheads="1"/>
          </p:cNvSpPr>
          <p:nvPr/>
        </p:nvSpPr>
        <p:spPr bwMode="auto">
          <a:xfrm>
            <a:off x="5946775" y="564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 name="AutoShape 80" descr="2358693_0.webp (630×630)"/>
          <p:cNvSpPr>
            <a:spLocks noChangeAspect="1" noChangeArrowheads="1"/>
          </p:cNvSpPr>
          <p:nvPr/>
        </p:nvSpPr>
        <p:spPr bwMode="auto">
          <a:xfrm>
            <a:off x="6099175" y="579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 name="AutoShape 82" descr="2358693_0.webp (630×630)"/>
          <p:cNvSpPr>
            <a:spLocks noChangeAspect="1" noChangeArrowheads="1"/>
          </p:cNvSpPr>
          <p:nvPr/>
        </p:nvSpPr>
        <p:spPr bwMode="auto">
          <a:xfrm>
            <a:off x="6251575" y="595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 name="AutoShape 84" descr="2358693_0.webp (630×630)"/>
          <p:cNvSpPr>
            <a:spLocks noChangeAspect="1" noChangeArrowheads="1"/>
          </p:cNvSpPr>
          <p:nvPr/>
        </p:nvSpPr>
        <p:spPr bwMode="auto">
          <a:xfrm>
            <a:off x="6403975" y="610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 name="AutoShape 86" descr="2358693_0.webp (630×630)"/>
          <p:cNvSpPr>
            <a:spLocks noChangeAspect="1" noChangeArrowheads="1"/>
          </p:cNvSpPr>
          <p:nvPr/>
        </p:nvSpPr>
        <p:spPr bwMode="auto">
          <a:xfrm>
            <a:off x="6556375" y="625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 name="AutoShape 88" descr="2358693_0.webp (630×630)"/>
          <p:cNvSpPr>
            <a:spLocks noChangeAspect="1" noChangeArrowheads="1"/>
          </p:cNvSpPr>
          <p:nvPr/>
        </p:nvSpPr>
        <p:spPr bwMode="auto">
          <a:xfrm>
            <a:off x="6708775" y="640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 name="AutoShape 90" descr="2358693_0.webp (630×630)"/>
          <p:cNvSpPr>
            <a:spLocks noChangeAspect="1" noChangeArrowheads="1"/>
          </p:cNvSpPr>
          <p:nvPr/>
        </p:nvSpPr>
        <p:spPr bwMode="auto">
          <a:xfrm>
            <a:off x="6861175" y="656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 name="AutoShape 92" descr="2358693_0.webp (630×630)"/>
          <p:cNvSpPr>
            <a:spLocks noChangeAspect="1" noChangeArrowheads="1"/>
          </p:cNvSpPr>
          <p:nvPr/>
        </p:nvSpPr>
        <p:spPr bwMode="auto">
          <a:xfrm>
            <a:off x="7013575" y="671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 name="AutoShape 94" descr="2358693_0.webp (630×630)"/>
          <p:cNvSpPr>
            <a:spLocks noChangeAspect="1" noChangeArrowheads="1"/>
          </p:cNvSpPr>
          <p:nvPr/>
        </p:nvSpPr>
        <p:spPr bwMode="auto">
          <a:xfrm>
            <a:off x="7165975" y="686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 name="AutoShape 96" descr="2358693_0.webp (630×630)"/>
          <p:cNvSpPr>
            <a:spLocks noChangeAspect="1" noChangeArrowheads="1"/>
          </p:cNvSpPr>
          <p:nvPr/>
        </p:nvSpPr>
        <p:spPr bwMode="auto">
          <a:xfrm>
            <a:off x="7318375" y="701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 name="AutoShape 98" descr="2358693_0.webp (630×630)"/>
          <p:cNvSpPr>
            <a:spLocks noChangeAspect="1" noChangeArrowheads="1"/>
          </p:cNvSpPr>
          <p:nvPr/>
        </p:nvSpPr>
        <p:spPr bwMode="auto">
          <a:xfrm>
            <a:off x="7470775" y="717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 name="AutoShape 100" descr="2358693_0.webp (630×630)"/>
          <p:cNvSpPr>
            <a:spLocks noChangeAspect="1" noChangeArrowheads="1"/>
          </p:cNvSpPr>
          <p:nvPr/>
        </p:nvSpPr>
        <p:spPr bwMode="auto">
          <a:xfrm>
            <a:off x="7623175" y="732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 name="AutoShape 102" descr="2358693_0.webp (630×630)"/>
          <p:cNvSpPr>
            <a:spLocks noChangeAspect="1" noChangeArrowheads="1"/>
          </p:cNvSpPr>
          <p:nvPr/>
        </p:nvSpPr>
        <p:spPr bwMode="auto">
          <a:xfrm>
            <a:off x="7775575" y="747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 name="AutoShape 104" descr="2358693_0.webp (630×630)"/>
          <p:cNvSpPr>
            <a:spLocks noChangeAspect="1" noChangeArrowheads="1"/>
          </p:cNvSpPr>
          <p:nvPr/>
        </p:nvSpPr>
        <p:spPr bwMode="auto">
          <a:xfrm>
            <a:off x="7927975" y="762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 name="AutoShape 106" descr="2358693_0.webp (630×630)"/>
          <p:cNvSpPr>
            <a:spLocks noChangeAspect="1" noChangeArrowheads="1"/>
          </p:cNvSpPr>
          <p:nvPr/>
        </p:nvSpPr>
        <p:spPr bwMode="auto">
          <a:xfrm>
            <a:off x="8080375" y="778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 name="AutoShape 108" descr="2358693_0.webp (630×630)"/>
          <p:cNvSpPr>
            <a:spLocks noChangeAspect="1" noChangeArrowheads="1"/>
          </p:cNvSpPr>
          <p:nvPr/>
        </p:nvSpPr>
        <p:spPr bwMode="auto">
          <a:xfrm>
            <a:off x="8232775" y="793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 name="AutoShape 110" descr="2358693_0.webp (630×630)"/>
          <p:cNvSpPr>
            <a:spLocks noChangeAspect="1" noChangeArrowheads="1"/>
          </p:cNvSpPr>
          <p:nvPr/>
        </p:nvSpPr>
        <p:spPr bwMode="auto">
          <a:xfrm>
            <a:off x="8385175" y="808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 name="AutoShape 112" descr="2358693_0.webp (630×630)"/>
          <p:cNvSpPr>
            <a:spLocks noChangeAspect="1" noChangeArrowheads="1"/>
          </p:cNvSpPr>
          <p:nvPr/>
        </p:nvSpPr>
        <p:spPr bwMode="auto">
          <a:xfrm>
            <a:off x="8537575" y="823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 name="AutoShape 114" descr="2358693_0.webp (630×630)"/>
          <p:cNvSpPr>
            <a:spLocks noChangeAspect="1" noChangeArrowheads="1"/>
          </p:cNvSpPr>
          <p:nvPr/>
        </p:nvSpPr>
        <p:spPr bwMode="auto">
          <a:xfrm>
            <a:off x="8689975" y="838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 name="AutoShape 116" descr="2358693_0.webp (630×630)"/>
          <p:cNvSpPr>
            <a:spLocks noChangeAspect="1" noChangeArrowheads="1"/>
          </p:cNvSpPr>
          <p:nvPr/>
        </p:nvSpPr>
        <p:spPr bwMode="auto">
          <a:xfrm>
            <a:off x="8842375" y="854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 name="AutoShape 118" descr="2358693_0.webp (630×630)"/>
          <p:cNvSpPr>
            <a:spLocks noChangeAspect="1" noChangeArrowheads="1"/>
          </p:cNvSpPr>
          <p:nvPr/>
        </p:nvSpPr>
        <p:spPr bwMode="auto">
          <a:xfrm>
            <a:off x="8994775" y="869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 name="AutoShape 120" descr="2358693_0.webp (630×630)"/>
          <p:cNvSpPr>
            <a:spLocks noChangeAspect="1" noChangeArrowheads="1"/>
          </p:cNvSpPr>
          <p:nvPr/>
        </p:nvSpPr>
        <p:spPr bwMode="auto">
          <a:xfrm>
            <a:off x="9147175" y="884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 name="AutoShape 122" descr="2358693_0.webp (630×630)"/>
          <p:cNvSpPr>
            <a:spLocks noChangeAspect="1" noChangeArrowheads="1"/>
          </p:cNvSpPr>
          <p:nvPr/>
        </p:nvSpPr>
        <p:spPr bwMode="auto">
          <a:xfrm>
            <a:off x="9299575" y="899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4" name="AutoShape 124" descr="2358693_0.webp (630×630)"/>
          <p:cNvSpPr>
            <a:spLocks noChangeAspect="1" noChangeArrowheads="1"/>
          </p:cNvSpPr>
          <p:nvPr/>
        </p:nvSpPr>
        <p:spPr bwMode="auto">
          <a:xfrm>
            <a:off x="9451975" y="915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5" name="AutoShape 126" descr="2358693_0.webp (630×630)"/>
          <p:cNvSpPr>
            <a:spLocks noChangeAspect="1" noChangeArrowheads="1"/>
          </p:cNvSpPr>
          <p:nvPr/>
        </p:nvSpPr>
        <p:spPr bwMode="auto">
          <a:xfrm>
            <a:off x="9604375" y="930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6" name="AutoShape 128" descr="2358693_0.webp (630×630)"/>
          <p:cNvSpPr>
            <a:spLocks noChangeAspect="1" noChangeArrowheads="1"/>
          </p:cNvSpPr>
          <p:nvPr/>
        </p:nvSpPr>
        <p:spPr bwMode="auto">
          <a:xfrm>
            <a:off x="9756775" y="945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7" name="AutoShape 130" descr="2358693_0.webp (630×630)"/>
          <p:cNvSpPr>
            <a:spLocks noChangeAspect="1" noChangeArrowheads="1"/>
          </p:cNvSpPr>
          <p:nvPr/>
        </p:nvSpPr>
        <p:spPr bwMode="auto">
          <a:xfrm>
            <a:off x="9909175" y="960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8" name="AutoShape 132" descr="2358693_0.webp (630×630)"/>
          <p:cNvSpPr>
            <a:spLocks noChangeAspect="1" noChangeArrowheads="1"/>
          </p:cNvSpPr>
          <p:nvPr/>
        </p:nvSpPr>
        <p:spPr bwMode="auto">
          <a:xfrm>
            <a:off x="10061575" y="976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9" name="AutoShape 134" descr="2358693_0.webp (630×630)"/>
          <p:cNvSpPr>
            <a:spLocks noChangeAspect="1" noChangeArrowheads="1"/>
          </p:cNvSpPr>
          <p:nvPr/>
        </p:nvSpPr>
        <p:spPr bwMode="auto">
          <a:xfrm>
            <a:off x="10213975" y="991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0" name="AutoShape 136" descr="2358693_0.webp (630×630)"/>
          <p:cNvSpPr>
            <a:spLocks noChangeAspect="1" noChangeArrowheads="1"/>
          </p:cNvSpPr>
          <p:nvPr/>
        </p:nvSpPr>
        <p:spPr bwMode="auto">
          <a:xfrm>
            <a:off x="10366375" y="1006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1" name="AutoShape 138" descr="2358693_0.webp (630×630)"/>
          <p:cNvSpPr>
            <a:spLocks noChangeAspect="1" noChangeArrowheads="1"/>
          </p:cNvSpPr>
          <p:nvPr/>
        </p:nvSpPr>
        <p:spPr bwMode="auto">
          <a:xfrm>
            <a:off x="10518775" y="1021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2" name="AutoShape 140" descr="2358693_0.webp (630×630)"/>
          <p:cNvSpPr>
            <a:spLocks noChangeAspect="1" noChangeArrowheads="1"/>
          </p:cNvSpPr>
          <p:nvPr/>
        </p:nvSpPr>
        <p:spPr bwMode="auto">
          <a:xfrm>
            <a:off x="10671175" y="1037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3" name="AutoShape 142" descr="2358693_0.webp (630×630)"/>
          <p:cNvSpPr>
            <a:spLocks noChangeAspect="1" noChangeArrowheads="1"/>
          </p:cNvSpPr>
          <p:nvPr/>
        </p:nvSpPr>
        <p:spPr bwMode="auto">
          <a:xfrm>
            <a:off x="10823575" y="1052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4" name="AutoShape 144" descr="2358693_0.webp (630×630)"/>
          <p:cNvSpPr>
            <a:spLocks noChangeAspect="1" noChangeArrowheads="1"/>
          </p:cNvSpPr>
          <p:nvPr/>
        </p:nvSpPr>
        <p:spPr bwMode="auto">
          <a:xfrm>
            <a:off x="10975975" y="1067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5" name="AutoShape 146" descr="2358693_0.webp (630×630)"/>
          <p:cNvSpPr>
            <a:spLocks noChangeAspect="1" noChangeArrowheads="1"/>
          </p:cNvSpPr>
          <p:nvPr/>
        </p:nvSpPr>
        <p:spPr bwMode="auto">
          <a:xfrm>
            <a:off x="11128375" y="1082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6" name="AutoShape 148" descr="2358693_0.webp (630×630)"/>
          <p:cNvSpPr>
            <a:spLocks noChangeAspect="1" noChangeArrowheads="1"/>
          </p:cNvSpPr>
          <p:nvPr/>
        </p:nvSpPr>
        <p:spPr bwMode="auto">
          <a:xfrm>
            <a:off x="11280775" y="1098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7" name="AutoShape 150" descr="2358693_0.webp (630×630)"/>
          <p:cNvSpPr>
            <a:spLocks noChangeAspect="1" noChangeArrowheads="1"/>
          </p:cNvSpPr>
          <p:nvPr/>
        </p:nvSpPr>
        <p:spPr bwMode="auto">
          <a:xfrm>
            <a:off x="11433175" y="1113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8" name="AutoShape 152" descr="2358693_0.webp (630×630)"/>
          <p:cNvSpPr>
            <a:spLocks noChangeAspect="1" noChangeArrowheads="1"/>
          </p:cNvSpPr>
          <p:nvPr/>
        </p:nvSpPr>
        <p:spPr bwMode="auto">
          <a:xfrm>
            <a:off x="11585575" y="1128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79" name="AutoShape 154" descr="2358693_0.webp (630×630)"/>
          <p:cNvSpPr>
            <a:spLocks noChangeAspect="1" noChangeArrowheads="1"/>
          </p:cNvSpPr>
          <p:nvPr/>
        </p:nvSpPr>
        <p:spPr bwMode="auto">
          <a:xfrm>
            <a:off x="11737975" y="1143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0" name="AutoShape 156" descr="2358693_0.webp (630×630)"/>
          <p:cNvSpPr>
            <a:spLocks noChangeAspect="1" noChangeArrowheads="1"/>
          </p:cNvSpPr>
          <p:nvPr/>
        </p:nvSpPr>
        <p:spPr bwMode="auto">
          <a:xfrm>
            <a:off x="11890375" y="1159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1" name="AutoShape 158" descr="2358693_0.webp (630×630)"/>
          <p:cNvSpPr>
            <a:spLocks noChangeAspect="1" noChangeArrowheads="1"/>
          </p:cNvSpPr>
          <p:nvPr/>
        </p:nvSpPr>
        <p:spPr bwMode="auto">
          <a:xfrm>
            <a:off x="12042775" y="1174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2" name="AutoShape 160" descr="2358693_0.webp (630×630)"/>
          <p:cNvSpPr>
            <a:spLocks noChangeAspect="1" noChangeArrowheads="1"/>
          </p:cNvSpPr>
          <p:nvPr/>
        </p:nvSpPr>
        <p:spPr bwMode="auto">
          <a:xfrm>
            <a:off x="12195175" y="1189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3" name="AutoShape 162" descr="2358693_0.webp (630×630)"/>
          <p:cNvSpPr>
            <a:spLocks noChangeAspect="1" noChangeArrowheads="1"/>
          </p:cNvSpPr>
          <p:nvPr/>
        </p:nvSpPr>
        <p:spPr bwMode="auto">
          <a:xfrm>
            <a:off x="12347575" y="1204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4" name="AutoShape 164" descr="2358693_0.webp (630×630)"/>
          <p:cNvSpPr>
            <a:spLocks noChangeAspect="1" noChangeArrowheads="1"/>
          </p:cNvSpPr>
          <p:nvPr/>
        </p:nvSpPr>
        <p:spPr bwMode="auto">
          <a:xfrm>
            <a:off x="12499975" y="1219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5" name="AutoShape 166" descr="2358693_0.webp (630×630)"/>
          <p:cNvSpPr>
            <a:spLocks noChangeAspect="1" noChangeArrowheads="1"/>
          </p:cNvSpPr>
          <p:nvPr/>
        </p:nvSpPr>
        <p:spPr bwMode="auto">
          <a:xfrm>
            <a:off x="12652375" y="1235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6" name="AutoShape 168" descr="2358693_0.webp (630×630)"/>
          <p:cNvSpPr>
            <a:spLocks noChangeAspect="1" noChangeArrowheads="1"/>
          </p:cNvSpPr>
          <p:nvPr/>
        </p:nvSpPr>
        <p:spPr bwMode="auto">
          <a:xfrm>
            <a:off x="12804775" y="1250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7" name="AutoShape 170" descr="2358693_0.webp (630×630)"/>
          <p:cNvSpPr>
            <a:spLocks noChangeAspect="1" noChangeArrowheads="1"/>
          </p:cNvSpPr>
          <p:nvPr/>
        </p:nvSpPr>
        <p:spPr bwMode="auto">
          <a:xfrm>
            <a:off x="12957175" y="1265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8" name="AutoShape 172" descr="2358693_0.webp (630×630)"/>
          <p:cNvSpPr>
            <a:spLocks noChangeAspect="1" noChangeArrowheads="1"/>
          </p:cNvSpPr>
          <p:nvPr/>
        </p:nvSpPr>
        <p:spPr bwMode="auto">
          <a:xfrm>
            <a:off x="13109575" y="1280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89" name="AutoShape 174" descr="2358693_0.webp (630×630)"/>
          <p:cNvSpPr>
            <a:spLocks noChangeAspect="1" noChangeArrowheads="1"/>
          </p:cNvSpPr>
          <p:nvPr/>
        </p:nvSpPr>
        <p:spPr bwMode="auto">
          <a:xfrm>
            <a:off x="13261975" y="1296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0" name="AutoShape 176" descr="2358693_0.webp (630×630)"/>
          <p:cNvSpPr>
            <a:spLocks noChangeAspect="1" noChangeArrowheads="1"/>
          </p:cNvSpPr>
          <p:nvPr/>
        </p:nvSpPr>
        <p:spPr bwMode="auto">
          <a:xfrm>
            <a:off x="13414375" y="1311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1" name="AutoShape 178" descr="2358693_0.webp (630×630)"/>
          <p:cNvSpPr>
            <a:spLocks noChangeAspect="1" noChangeArrowheads="1"/>
          </p:cNvSpPr>
          <p:nvPr/>
        </p:nvSpPr>
        <p:spPr bwMode="auto">
          <a:xfrm>
            <a:off x="13566775" y="1326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2" name="AutoShape 180" descr="2358693_0.webp (630×630)"/>
          <p:cNvSpPr>
            <a:spLocks noChangeAspect="1" noChangeArrowheads="1"/>
          </p:cNvSpPr>
          <p:nvPr/>
        </p:nvSpPr>
        <p:spPr bwMode="auto">
          <a:xfrm>
            <a:off x="13719175" y="1341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3" name="AutoShape 182" descr="2358693_0.webp (630×630)"/>
          <p:cNvSpPr>
            <a:spLocks noChangeAspect="1" noChangeArrowheads="1"/>
          </p:cNvSpPr>
          <p:nvPr/>
        </p:nvSpPr>
        <p:spPr bwMode="auto">
          <a:xfrm>
            <a:off x="13871575" y="1357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4" name="AutoShape 184" descr="2358693_0.webp (630×630)"/>
          <p:cNvSpPr>
            <a:spLocks noChangeAspect="1" noChangeArrowheads="1"/>
          </p:cNvSpPr>
          <p:nvPr/>
        </p:nvSpPr>
        <p:spPr bwMode="auto">
          <a:xfrm>
            <a:off x="14023975" y="1372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5" name="AutoShape 186" descr="2358693_0.webp (630×630)"/>
          <p:cNvSpPr>
            <a:spLocks noChangeAspect="1" noChangeArrowheads="1"/>
          </p:cNvSpPr>
          <p:nvPr/>
        </p:nvSpPr>
        <p:spPr bwMode="auto">
          <a:xfrm>
            <a:off x="14176375" y="1387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6" name="AutoShape 188" descr="2358693_0.webp (630×630)"/>
          <p:cNvSpPr>
            <a:spLocks noChangeAspect="1" noChangeArrowheads="1"/>
          </p:cNvSpPr>
          <p:nvPr/>
        </p:nvSpPr>
        <p:spPr bwMode="auto">
          <a:xfrm>
            <a:off x="14328775" y="1402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7" name="AutoShape 190" descr="2358693_0.webp (630×630)"/>
          <p:cNvSpPr>
            <a:spLocks noChangeAspect="1" noChangeArrowheads="1"/>
          </p:cNvSpPr>
          <p:nvPr/>
        </p:nvSpPr>
        <p:spPr bwMode="auto">
          <a:xfrm>
            <a:off x="14481175" y="1418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8" name="AutoShape 192" descr="2358693_0.webp (630×630)"/>
          <p:cNvSpPr>
            <a:spLocks noChangeAspect="1" noChangeArrowheads="1"/>
          </p:cNvSpPr>
          <p:nvPr/>
        </p:nvSpPr>
        <p:spPr bwMode="auto">
          <a:xfrm>
            <a:off x="14633575" y="1433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99" name="AutoShape 194" descr="2358693_0.webp (630×630)"/>
          <p:cNvSpPr>
            <a:spLocks noChangeAspect="1" noChangeArrowheads="1"/>
          </p:cNvSpPr>
          <p:nvPr/>
        </p:nvSpPr>
        <p:spPr bwMode="auto">
          <a:xfrm>
            <a:off x="14785975" y="1448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0" name="AutoShape 196" descr="2358693_0.webp (630×630)"/>
          <p:cNvSpPr>
            <a:spLocks noChangeAspect="1" noChangeArrowheads="1"/>
          </p:cNvSpPr>
          <p:nvPr/>
        </p:nvSpPr>
        <p:spPr bwMode="auto">
          <a:xfrm>
            <a:off x="14938375" y="1463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1" name="AutoShape 198" descr="2358693_0.webp (630×630)"/>
          <p:cNvSpPr>
            <a:spLocks noChangeAspect="1" noChangeArrowheads="1"/>
          </p:cNvSpPr>
          <p:nvPr/>
        </p:nvSpPr>
        <p:spPr bwMode="auto">
          <a:xfrm>
            <a:off x="15090775" y="1479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2" name="AutoShape 200" descr="2358693_0.webp (630×630)"/>
          <p:cNvSpPr>
            <a:spLocks noChangeAspect="1" noChangeArrowheads="1"/>
          </p:cNvSpPr>
          <p:nvPr/>
        </p:nvSpPr>
        <p:spPr bwMode="auto">
          <a:xfrm>
            <a:off x="15243175" y="1494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3" name="AutoShape 202" descr="2358693_0.webp (630×630)"/>
          <p:cNvSpPr>
            <a:spLocks noChangeAspect="1" noChangeArrowheads="1"/>
          </p:cNvSpPr>
          <p:nvPr/>
        </p:nvSpPr>
        <p:spPr bwMode="auto">
          <a:xfrm>
            <a:off x="15395575" y="1509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4" name="AutoShape 204" descr="2358693_0.webp (630×630)"/>
          <p:cNvSpPr>
            <a:spLocks noChangeAspect="1" noChangeArrowheads="1"/>
          </p:cNvSpPr>
          <p:nvPr/>
        </p:nvSpPr>
        <p:spPr bwMode="auto">
          <a:xfrm>
            <a:off x="15547975" y="1524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5" name="AutoShape 206" descr="2358693_0.webp (630×630)"/>
          <p:cNvSpPr>
            <a:spLocks noChangeAspect="1" noChangeArrowheads="1"/>
          </p:cNvSpPr>
          <p:nvPr/>
        </p:nvSpPr>
        <p:spPr bwMode="auto">
          <a:xfrm>
            <a:off x="15700375" y="1540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6" name="AutoShape 208" descr="2358693_0.webp (630×630)"/>
          <p:cNvSpPr>
            <a:spLocks noChangeAspect="1" noChangeArrowheads="1"/>
          </p:cNvSpPr>
          <p:nvPr/>
        </p:nvSpPr>
        <p:spPr bwMode="auto">
          <a:xfrm>
            <a:off x="15852775" y="1555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7" name="AutoShape 210" descr="2358693_0.webp (630×630)"/>
          <p:cNvSpPr>
            <a:spLocks noChangeAspect="1" noChangeArrowheads="1"/>
          </p:cNvSpPr>
          <p:nvPr/>
        </p:nvSpPr>
        <p:spPr bwMode="auto">
          <a:xfrm>
            <a:off x="16005175" y="1570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8" name="AutoShape 212" descr="2358693_0.webp (630×630)"/>
          <p:cNvSpPr>
            <a:spLocks noChangeAspect="1" noChangeArrowheads="1"/>
          </p:cNvSpPr>
          <p:nvPr/>
        </p:nvSpPr>
        <p:spPr bwMode="auto">
          <a:xfrm>
            <a:off x="16157575" y="1585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09" name="AutoShape 214" descr="2358693_0.webp (630×630)"/>
          <p:cNvSpPr>
            <a:spLocks noChangeAspect="1" noChangeArrowheads="1"/>
          </p:cNvSpPr>
          <p:nvPr/>
        </p:nvSpPr>
        <p:spPr bwMode="auto">
          <a:xfrm>
            <a:off x="16309975" y="1600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0" name="AutoShape 216" descr="2358693_0.webp (630×630)"/>
          <p:cNvSpPr>
            <a:spLocks noChangeAspect="1" noChangeArrowheads="1"/>
          </p:cNvSpPr>
          <p:nvPr/>
        </p:nvSpPr>
        <p:spPr bwMode="auto">
          <a:xfrm>
            <a:off x="16462375" y="1616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1" name="AutoShape 218" descr="2358693_0.webp (630×630)"/>
          <p:cNvSpPr>
            <a:spLocks noChangeAspect="1" noChangeArrowheads="1"/>
          </p:cNvSpPr>
          <p:nvPr/>
        </p:nvSpPr>
        <p:spPr bwMode="auto">
          <a:xfrm>
            <a:off x="16614775" y="1631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2" name="AutoShape 220" descr="2358693_0.webp (630×630)"/>
          <p:cNvSpPr>
            <a:spLocks noChangeAspect="1" noChangeArrowheads="1"/>
          </p:cNvSpPr>
          <p:nvPr/>
        </p:nvSpPr>
        <p:spPr bwMode="auto">
          <a:xfrm>
            <a:off x="16767175" y="1646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3" name="AutoShape 222" descr="2358693_0.webp (630×630)"/>
          <p:cNvSpPr>
            <a:spLocks noChangeAspect="1" noChangeArrowheads="1"/>
          </p:cNvSpPr>
          <p:nvPr/>
        </p:nvSpPr>
        <p:spPr bwMode="auto">
          <a:xfrm>
            <a:off x="16919575" y="1661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4" name="AutoShape 224" descr="2358693_0.webp (630×630)"/>
          <p:cNvSpPr>
            <a:spLocks noChangeAspect="1" noChangeArrowheads="1"/>
          </p:cNvSpPr>
          <p:nvPr/>
        </p:nvSpPr>
        <p:spPr bwMode="auto">
          <a:xfrm>
            <a:off x="17071975" y="1677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5" name="AutoShape 226" descr="2358693_0.webp (630×630)"/>
          <p:cNvSpPr>
            <a:spLocks noChangeAspect="1" noChangeArrowheads="1"/>
          </p:cNvSpPr>
          <p:nvPr/>
        </p:nvSpPr>
        <p:spPr bwMode="auto">
          <a:xfrm>
            <a:off x="17224375" y="1692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6" name="AutoShape 228" descr="2358693_0.webp (630×630)"/>
          <p:cNvSpPr>
            <a:spLocks noChangeAspect="1" noChangeArrowheads="1"/>
          </p:cNvSpPr>
          <p:nvPr/>
        </p:nvSpPr>
        <p:spPr bwMode="auto">
          <a:xfrm>
            <a:off x="17376775" y="1707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7" name="AutoShape 230" descr="2358693_0.webp (630×630)"/>
          <p:cNvSpPr>
            <a:spLocks noChangeAspect="1" noChangeArrowheads="1"/>
          </p:cNvSpPr>
          <p:nvPr/>
        </p:nvSpPr>
        <p:spPr bwMode="auto">
          <a:xfrm>
            <a:off x="17529175" y="1722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8" name="AutoShape 232" descr="2358693_0.webp (630×630)"/>
          <p:cNvSpPr>
            <a:spLocks noChangeAspect="1" noChangeArrowheads="1"/>
          </p:cNvSpPr>
          <p:nvPr/>
        </p:nvSpPr>
        <p:spPr bwMode="auto">
          <a:xfrm>
            <a:off x="17681575" y="1738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19" name="AutoShape 234" descr="2358693_0.webp (630×630)"/>
          <p:cNvSpPr>
            <a:spLocks noChangeAspect="1" noChangeArrowheads="1"/>
          </p:cNvSpPr>
          <p:nvPr/>
        </p:nvSpPr>
        <p:spPr bwMode="auto">
          <a:xfrm>
            <a:off x="17833975" y="1753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0" name="AutoShape 236" descr="2358693_0.webp (630×630)"/>
          <p:cNvSpPr>
            <a:spLocks noChangeAspect="1" noChangeArrowheads="1"/>
          </p:cNvSpPr>
          <p:nvPr/>
        </p:nvSpPr>
        <p:spPr bwMode="auto">
          <a:xfrm>
            <a:off x="17986375" y="1768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1" name="AutoShape 238" descr="2358693_0.webp (630×630)"/>
          <p:cNvSpPr>
            <a:spLocks noChangeAspect="1" noChangeArrowheads="1"/>
          </p:cNvSpPr>
          <p:nvPr/>
        </p:nvSpPr>
        <p:spPr bwMode="auto">
          <a:xfrm>
            <a:off x="18138775" y="1783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2" name="AutoShape 240" descr="2358693_0.webp (630×630)"/>
          <p:cNvSpPr>
            <a:spLocks noChangeAspect="1" noChangeArrowheads="1"/>
          </p:cNvSpPr>
          <p:nvPr/>
        </p:nvSpPr>
        <p:spPr bwMode="auto">
          <a:xfrm>
            <a:off x="18291175" y="1799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3" name="AutoShape 242" descr="2358693_0.webp (630×630)"/>
          <p:cNvSpPr>
            <a:spLocks noChangeAspect="1" noChangeArrowheads="1"/>
          </p:cNvSpPr>
          <p:nvPr/>
        </p:nvSpPr>
        <p:spPr bwMode="auto">
          <a:xfrm>
            <a:off x="18443575" y="1814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4" name="AutoShape 244" descr="2358693_0.webp (630×630)"/>
          <p:cNvSpPr>
            <a:spLocks noChangeAspect="1" noChangeArrowheads="1"/>
          </p:cNvSpPr>
          <p:nvPr/>
        </p:nvSpPr>
        <p:spPr bwMode="auto">
          <a:xfrm>
            <a:off x="18595975" y="1829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5" name="AutoShape 246" descr="2358693_0.webp (630×630)"/>
          <p:cNvSpPr>
            <a:spLocks noChangeAspect="1" noChangeArrowheads="1"/>
          </p:cNvSpPr>
          <p:nvPr/>
        </p:nvSpPr>
        <p:spPr bwMode="auto">
          <a:xfrm>
            <a:off x="18748375" y="1844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6" name="AutoShape 248" descr="2358693_0.webp (630×630)"/>
          <p:cNvSpPr>
            <a:spLocks noChangeAspect="1" noChangeArrowheads="1"/>
          </p:cNvSpPr>
          <p:nvPr/>
        </p:nvSpPr>
        <p:spPr bwMode="auto">
          <a:xfrm>
            <a:off x="18900775" y="1860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7" name="AutoShape 250" descr="2358693_0.webp (630×630)"/>
          <p:cNvSpPr>
            <a:spLocks noChangeAspect="1" noChangeArrowheads="1"/>
          </p:cNvSpPr>
          <p:nvPr/>
        </p:nvSpPr>
        <p:spPr bwMode="auto">
          <a:xfrm>
            <a:off x="19053175" y="1875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8" name="AutoShape 252" descr="2358693_0.webp (630×630)"/>
          <p:cNvSpPr>
            <a:spLocks noChangeAspect="1" noChangeArrowheads="1"/>
          </p:cNvSpPr>
          <p:nvPr/>
        </p:nvSpPr>
        <p:spPr bwMode="auto">
          <a:xfrm>
            <a:off x="19205575" y="1890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29" name="AutoShape 254" descr="2358693_0.webp (630×630)"/>
          <p:cNvSpPr>
            <a:spLocks noChangeAspect="1" noChangeArrowheads="1"/>
          </p:cNvSpPr>
          <p:nvPr/>
        </p:nvSpPr>
        <p:spPr bwMode="auto">
          <a:xfrm>
            <a:off x="19357975" y="1905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0" name="AutoShape 256" descr="2358693_0.webp (630×630)"/>
          <p:cNvSpPr>
            <a:spLocks noChangeAspect="1" noChangeArrowheads="1"/>
          </p:cNvSpPr>
          <p:nvPr/>
        </p:nvSpPr>
        <p:spPr bwMode="auto">
          <a:xfrm>
            <a:off x="19510375" y="1921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1" name="AutoShape 258" descr="2358693_0.webp (630×630)"/>
          <p:cNvSpPr>
            <a:spLocks noChangeAspect="1" noChangeArrowheads="1"/>
          </p:cNvSpPr>
          <p:nvPr/>
        </p:nvSpPr>
        <p:spPr bwMode="auto">
          <a:xfrm>
            <a:off x="19662775" y="1936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2" name="AutoShape 260" descr="2358693_0.webp (630×630)"/>
          <p:cNvSpPr>
            <a:spLocks noChangeAspect="1" noChangeArrowheads="1"/>
          </p:cNvSpPr>
          <p:nvPr/>
        </p:nvSpPr>
        <p:spPr bwMode="auto">
          <a:xfrm>
            <a:off x="19815175" y="1951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3" name="AutoShape 262" descr="2358693_0.webp (630×630)"/>
          <p:cNvSpPr>
            <a:spLocks noChangeAspect="1" noChangeArrowheads="1"/>
          </p:cNvSpPr>
          <p:nvPr/>
        </p:nvSpPr>
        <p:spPr bwMode="auto">
          <a:xfrm>
            <a:off x="19967575" y="1966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4" name="AutoShape 264" descr="2358693_0.webp (630×630)"/>
          <p:cNvSpPr>
            <a:spLocks noChangeAspect="1" noChangeArrowheads="1"/>
          </p:cNvSpPr>
          <p:nvPr/>
        </p:nvSpPr>
        <p:spPr bwMode="auto">
          <a:xfrm>
            <a:off x="20119975" y="1981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5" name="AutoShape 266" descr="2358693_0.webp (630×630)"/>
          <p:cNvSpPr>
            <a:spLocks noChangeAspect="1" noChangeArrowheads="1"/>
          </p:cNvSpPr>
          <p:nvPr/>
        </p:nvSpPr>
        <p:spPr bwMode="auto">
          <a:xfrm>
            <a:off x="20272375" y="1997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6" name="AutoShape 268" descr="2358693_0.webp (630×630)"/>
          <p:cNvSpPr>
            <a:spLocks noChangeAspect="1" noChangeArrowheads="1"/>
          </p:cNvSpPr>
          <p:nvPr/>
        </p:nvSpPr>
        <p:spPr bwMode="auto">
          <a:xfrm>
            <a:off x="20424775" y="2012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7" name="AutoShape 270" descr="2358693_0.webp (630×630)"/>
          <p:cNvSpPr>
            <a:spLocks noChangeAspect="1" noChangeArrowheads="1"/>
          </p:cNvSpPr>
          <p:nvPr/>
        </p:nvSpPr>
        <p:spPr bwMode="auto">
          <a:xfrm>
            <a:off x="20577175" y="2027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8" name="AutoShape 272" descr="2358693_0.webp (630×630)"/>
          <p:cNvSpPr>
            <a:spLocks noChangeAspect="1" noChangeArrowheads="1"/>
          </p:cNvSpPr>
          <p:nvPr/>
        </p:nvSpPr>
        <p:spPr bwMode="auto">
          <a:xfrm>
            <a:off x="20729575" y="2042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39" name="AutoShape 274" descr="2358693_0.webp (630×630)"/>
          <p:cNvSpPr>
            <a:spLocks noChangeAspect="1" noChangeArrowheads="1"/>
          </p:cNvSpPr>
          <p:nvPr/>
        </p:nvSpPr>
        <p:spPr bwMode="auto">
          <a:xfrm>
            <a:off x="20881975" y="2058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0" name="AutoShape 276" descr="2358693_0.webp (630×630)"/>
          <p:cNvSpPr>
            <a:spLocks noChangeAspect="1" noChangeArrowheads="1"/>
          </p:cNvSpPr>
          <p:nvPr/>
        </p:nvSpPr>
        <p:spPr bwMode="auto">
          <a:xfrm>
            <a:off x="21034375" y="2073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1" name="AutoShape 278" descr="2358693_0.webp (630×630)"/>
          <p:cNvSpPr>
            <a:spLocks noChangeAspect="1" noChangeArrowheads="1"/>
          </p:cNvSpPr>
          <p:nvPr/>
        </p:nvSpPr>
        <p:spPr bwMode="auto">
          <a:xfrm>
            <a:off x="21186775" y="2088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2" name="AutoShape 280" descr="2358693_0.webp (630×630)"/>
          <p:cNvSpPr>
            <a:spLocks noChangeAspect="1" noChangeArrowheads="1"/>
          </p:cNvSpPr>
          <p:nvPr/>
        </p:nvSpPr>
        <p:spPr bwMode="auto">
          <a:xfrm>
            <a:off x="21339175" y="2103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3" name="AutoShape 282" descr="2358693_0.webp (630×630)"/>
          <p:cNvSpPr>
            <a:spLocks noChangeAspect="1" noChangeArrowheads="1"/>
          </p:cNvSpPr>
          <p:nvPr/>
        </p:nvSpPr>
        <p:spPr bwMode="auto">
          <a:xfrm>
            <a:off x="21491575" y="2119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4" name="AutoShape 284" descr="2358693_0.webp (630×630)"/>
          <p:cNvSpPr>
            <a:spLocks noChangeAspect="1" noChangeArrowheads="1"/>
          </p:cNvSpPr>
          <p:nvPr/>
        </p:nvSpPr>
        <p:spPr bwMode="auto">
          <a:xfrm>
            <a:off x="21643975" y="2134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5" name="AutoShape 286" descr="2358693_0.webp (630×630)"/>
          <p:cNvSpPr>
            <a:spLocks noChangeAspect="1" noChangeArrowheads="1"/>
          </p:cNvSpPr>
          <p:nvPr/>
        </p:nvSpPr>
        <p:spPr bwMode="auto">
          <a:xfrm>
            <a:off x="21796375" y="2149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6" name="AutoShape 288" descr="2358693_0.webp (630×630)"/>
          <p:cNvSpPr>
            <a:spLocks noChangeAspect="1" noChangeArrowheads="1"/>
          </p:cNvSpPr>
          <p:nvPr/>
        </p:nvSpPr>
        <p:spPr bwMode="auto">
          <a:xfrm>
            <a:off x="21948775" y="2164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7" name="AutoShape 290" descr="2358693_0.webp (630×630)"/>
          <p:cNvSpPr>
            <a:spLocks noChangeAspect="1" noChangeArrowheads="1"/>
          </p:cNvSpPr>
          <p:nvPr/>
        </p:nvSpPr>
        <p:spPr bwMode="auto">
          <a:xfrm>
            <a:off x="22101175" y="2180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8" name="AutoShape 292" descr="2358693_0.webp (630×630)"/>
          <p:cNvSpPr>
            <a:spLocks noChangeAspect="1" noChangeArrowheads="1"/>
          </p:cNvSpPr>
          <p:nvPr/>
        </p:nvSpPr>
        <p:spPr bwMode="auto">
          <a:xfrm>
            <a:off x="22253575" y="2195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49" name="AutoShape 294" descr="2358693_0.webp (630×630)"/>
          <p:cNvSpPr>
            <a:spLocks noChangeAspect="1" noChangeArrowheads="1"/>
          </p:cNvSpPr>
          <p:nvPr/>
        </p:nvSpPr>
        <p:spPr bwMode="auto">
          <a:xfrm>
            <a:off x="22405975" y="2210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0" name="AutoShape 296" descr="2358693_0.webp (630×630)"/>
          <p:cNvSpPr>
            <a:spLocks noChangeAspect="1" noChangeArrowheads="1"/>
          </p:cNvSpPr>
          <p:nvPr/>
        </p:nvSpPr>
        <p:spPr bwMode="auto">
          <a:xfrm>
            <a:off x="22558375" y="2225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1" name="AutoShape 298" descr="2358693_0.webp (630×630)"/>
          <p:cNvSpPr>
            <a:spLocks noChangeAspect="1" noChangeArrowheads="1"/>
          </p:cNvSpPr>
          <p:nvPr/>
        </p:nvSpPr>
        <p:spPr bwMode="auto">
          <a:xfrm>
            <a:off x="22710775" y="2241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2" name="AutoShape 300" descr="2358693_0.webp (630×630)"/>
          <p:cNvSpPr>
            <a:spLocks noChangeAspect="1" noChangeArrowheads="1"/>
          </p:cNvSpPr>
          <p:nvPr/>
        </p:nvSpPr>
        <p:spPr bwMode="auto">
          <a:xfrm>
            <a:off x="22863175" y="2256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3" name="AutoShape 302" descr="2358693_0.webp (630×630)"/>
          <p:cNvSpPr>
            <a:spLocks noChangeAspect="1" noChangeArrowheads="1"/>
          </p:cNvSpPr>
          <p:nvPr/>
        </p:nvSpPr>
        <p:spPr bwMode="auto">
          <a:xfrm>
            <a:off x="23015575" y="2271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4" name="AutoShape 304" descr="2358693_0.webp (630×630)"/>
          <p:cNvSpPr>
            <a:spLocks noChangeAspect="1" noChangeArrowheads="1"/>
          </p:cNvSpPr>
          <p:nvPr/>
        </p:nvSpPr>
        <p:spPr bwMode="auto">
          <a:xfrm>
            <a:off x="23167975" y="2286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5" name="AutoShape 306" descr="2358693_0.webp (630×630)"/>
          <p:cNvSpPr>
            <a:spLocks noChangeAspect="1" noChangeArrowheads="1"/>
          </p:cNvSpPr>
          <p:nvPr/>
        </p:nvSpPr>
        <p:spPr bwMode="auto">
          <a:xfrm>
            <a:off x="23320375" y="2302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6" name="AutoShape 308" descr="2358693_0.webp (630×630)"/>
          <p:cNvSpPr>
            <a:spLocks noChangeAspect="1" noChangeArrowheads="1"/>
          </p:cNvSpPr>
          <p:nvPr/>
        </p:nvSpPr>
        <p:spPr bwMode="auto">
          <a:xfrm>
            <a:off x="23472775" y="2317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7" name="AutoShape 310" descr="2358693_0.webp (630×630)"/>
          <p:cNvSpPr>
            <a:spLocks noChangeAspect="1" noChangeArrowheads="1"/>
          </p:cNvSpPr>
          <p:nvPr/>
        </p:nvSpPr>
        <p:spPr bwMode="auto">
          <a:xfrm>
            <a:off x="23625175" y="2332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8" name="AutoShape 312" descr="2358693_0.webp (630×630)"/>
          <p:cNvSpPr>
            <a:spLocks noChangeAspect="1" noChangeArrowheads="1"/>
          </p:cNvSpPr>
          <p:nvPr/>
        </p:nvSpPr>
        <p:spPr bwMode="auto">
          <a:xfrm>
            <a:off x="23777575" y="2347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59" name="AutoShape 314" descr="2358693_0.webp (630×630)"/>
          <p:cNvSpPr>
            <a:spLocks noChangeAspect="1" noChangeArrowheads="1"/>
          </p:cNvSpPr>
          <p:nvPr/>
        </p:nvSpPr>
        <p:spPr bwMode="auto">
          <a:xfrm>
            <a:off x="23929975" y="2362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0" name="AutoShape 316" descr="2358693_0.webp (630×630)"/>
          <p:cNvSpPr>
            <a:spLocks noChangeAspect="1" noChangeArrowheads="1"/>
          </p:cNvSpPr>
          <p:nvPr/>
        </p:nvSpPr>
        <p:spPr bwMode="auto">
          <a:xfrm>
            <a:off x="24082375" y="2378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1" name="AutoShape 318" descr="2358693_0.webp (630×630)"/>
          <p:cNvSpPr>
            <a:spLocks noChangeAspect="1" noChangeArrowheads="1"/>
          </p:cNvSpPr>
          <p:nvPr/>
        </p:nvSpPr>
        <p:spPr bwMode="auto">
          <a:xfrm>
            <a:off x="24234775" y="2393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2" name="AutoShape 320" descr="2358693_0.webp (630×630)"/>
          <p:cNvSpPr>
            <a:spLocks noChangeAspect="1" noChangeArrowheads="1"/>
          </p:cNvSpPr>
          <p:nvPr/>
        </p:nvSpPr>
        <p:spPr bwMode="auto">
          <a:xfrm>
            <a:off x="24387175" y="2408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3" name="AutoShape 322" descr="2358693_0.webp (630×630)"/>
          <p:cNvSpPr>
            <a:spLocks noChangeAspect="1" noChangeArrowheads="1"/>
          </p:cNvSpPr>
          <p:nvPr/>
        </p:nvSpPr>
        <p:spPr bwMode="auto">
          <a:xfrm>
            <a:off x="24539575" y="2423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4" name="AutoShape 324" descr="2358693_0.webp (630×630)"/>
          <p:cNvSpPr>
            <a:spLocks noChangeAspect="1" noChangeArrowheads="1"/>
          </p:cNvSpPr>
          <p:nvPr/>
        </p:nvSpPr>
        <p:spPr bwMode="auto">
          <a:xfrm>
            <a:off x="24691975" y="2439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5" name="AutoShape 326" descr="2358693_0.webp (630×630)"/>
          <p:cNvSpPr>
            <a:spLocks noChangeAspect="1" noChangeArrowheads="1"/>
          </p:cNvSpPr>
          <p:nvPr/>
        </p:nvSpPr>
        <p:spPr bwMode="auto">
          <a:xfrm>
            <a:off x="24844375" y="2454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6" name="AutoShape 328" descr="2358693_0.webp (630×630)"/>
          <p:cNvSpPr>
            <a:spLocks noChangeAspect="1" noChangeArrowheads="1"/>
          </p:cNvSpPr>
          <p:nvPr/>
        </p:nvSpPr>
        <p:spPr bwMode="auto">
          <a:xfrm>
            <a:off x="24996775" y="2469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7" name="AutoShape 330" descr="2358693_0.webp (630×630)"/>
          <p:cNvSpPr>
            <a:spLocks noChangeAspect="1" noChangeArrowheads="1"/>
          </p:cNvSpPr>
          <p:nvPr/>
        </p:nvSpPr>
        <p:spPr bwMode="auto">
          <a:xfrm>
            <a:off x="25149175" y="2484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8" name="AutoShape 332" descr="2358693_0.webp (630×630)"/>
          <p:cNvSpPr>
            <a:spLocks noChangeAspect="1" noChangeArrowheads="1"/>
          </p:cNvSpPr>
          <p:nvPr/>
        </p:nvSpPr>
        <p:spPr bwMode="auto">
          <a:xfrm>
            <a:off x="25301575" y="2500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69" name="AutoShape 334" descr="2358693_0.webp (630×630)"/>
          <p:cNvSpPr>
            <a:spLocks noChangeAspect="1" noChangeArrowheads="1"/>
          </p:cNvSpPr>
          <p:nvPr/>
        </p:nvSpPr>
        <p:spPr bwMode="auto">
          <a:xfrm>
            <a:off x="25453975" y="2515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0" name="AutoShape 336" descr="2358693_0.webp (630×630)"/>
          <p:cNvSpPr>
            <a:spLocks noChangeAspect="1" noChangeArrowheads="1"/>
          </p:cNvSpPr>
          <p:nvPr/>
        </p:nvSpPr>
        <p:spPr bwMode="auto">
          <a:xfrm>
            <a:off x="25606375" y="2530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1" name="AutoShape 338" descr="2358693_0.webp (630×630)"/>
          <p:cNvSpPr>
            <a:spLocks noChangeAspect="1" noChangeArrowheads="1"/>
          </p:cNvSpPr>
          <p:nvPr/>
        </p:nvSpPr>
        <p:spPr bwMode="auto">
          <a:xfrm>
            <a:off x="25758775" y="2545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2" name="AutoShape 340" descr="2358693_0.webp (630×630)"/>
          <p:cNvSpPr>
            <a:spLocks noChangeAspect="1" noChangeArrowheads="1"/>
          </p:cNvSpPr>
          <p:nvPr/>
        </p:nvSpPr>
        <p:spPr bwMode="auto">
          <a:xfrm>
            <a:off x="25911175" y="2561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3" name="AutoShape 342" descr="2358693_0.webp (630×630)"/>
          <p:cNvSpPr>
            <a:spLocks noChangeAspect="1" noChangeArrowheads="1"/>
          </p:cNvSpPr>
          <p:nvPr/>
        </p:nvSpPr>
        <p:spPr bwMode="auto">
          <a:xfrm>
            <a:off x="26063575" y="2576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4" name="AutoShape 344" descr="2358693_0.webp (630×630)"/>
          <p:cNvSpPr>
            <a:spLocks noChangeAspect="1" noChangeArrowheads="1"/>
          </p:cNvSpPr>
          <p:nvPr/>
        </p:nvSpPr>
        <p:spPr bwMode="auto">
          <a:xfrm>
            <a:off x="26215975" y="2591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5" name="AutoShape 346" descr="2358693_0.webp (630×630)"/>
          <p:cNvSpPr>
            <a:spLocks noChangeAspect="1" noChangeArrowheads="1"/>
          </p:cNvSpPr>
          <p:nvPr/>
        </p:nvSpPr>
        <p:spPr bwMode="auto">
          <a:xfrm>
            <a:off x="26368375" y="2606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6" name="AutoShape 348" descr="2358693_0.webp (630×630)"/>
          <p:cNvSpPr>
            <a:spLocks noChangeAspect="1" noChangeArrowheads="1"/>
          </p:cNvSpPr>
          <p:nvPr/>
        </p:nvSpPr>
        <p:spPr bwMode="auto">
          <a:xfrm>
            <a:off x="26520775" y="2622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7" name="AutoShape 350" descr="2358693_0.webp (630×630)"/>
          <p:cNvSpPr>
            <a:spLocks noChangeAspect="1" noChangeArrowheads="1"/>
          </p:cNvSpPr>
          <p:nvPr/>
        </p:nvSpPr>
        <p:spPr bwMode="auto">
          <a:xfrm>
            <a:off x="26673175" y="2637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8" name="AutoShape 352" descr="2358693_0.webp (630×630)"/>
          <p:cNvSpPr>
            <a:spLocks noChangeAspect="1" noChangeArrowheads="1"/>
          </p:cNvSpPr>
          <p:nvPr/>
        </p:nvSpPr>
        <p:spPr bwMode="auto">
          <a:xfrm>
            <a:off x="26825575" y="2652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79" name="AutoShape 354" descr="2358693_0.webp (630×630)"/>
          <p:cNvSpPr>
            <a:spLocks noChangeAspect="1" noChangeArrowheads="1"/>
          </p:cNvSpPr>
          <p:nvPr/>
        </p:nvSpPr>
        <p:spPr bwMode="auto">
          <a:xfrm>
            <a:off x="26977975" y="2667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0" name="AutoShape 356" descr="2358693_0.webp (630×630)"/>
          <p:cNvSpPr>
            <a:spLocks noChangeAspect="1" noChangeArrowheads="1"/>
          </p:cNvSpPr>
          <p:nvPr/>
        </p:nvSpPr>
        <p:spPr bwMode="auto">
          <a:xfrm>
            <a:off x="27130375" y="2683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1" name="AutoShape 358" descr="2358693_0.webp (630×630)"/>
          <p:cNvSpPr>
            <a:spLocks noChangeAspect="1" noChangeArrowheads="1"/>
          </p:cNvSpPr>
          <p:nvPr/>
        </p:nvSpPr>
        <p:spPr bwMode="auto">
          <a:xfrm>
            <a:off x="27282775" y="2698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2" name="AutoShape 360" descr="2358693_0.webp (630×630)"/>
          <p:cNvSpPr>
            <a:spLocks noChangeAspect="1" noChangeArrowheads="1"/>
          </p:cNvSpPr>
          <p:nvPr/>
        </p:nvSpPr>
        <p:spPr bwMode="auto">
          <a:xfrm>
            <a:off x="27435175" y="2713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3" name="AutoShape 362" descr="2358693_0.webp (630×630)"/>
          <p:cNvSpPr>
            <a:spLocks noChangeAspect="1" noChangeArrowheads="1"/>
          </p:cNvSpPr>
          <p:nvPr/>
        </p:nvSpPr>
        <p:spPr bwMode="auto">
          <a:xfrm>
            <a:off x="27587575" y="2728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4" name="AutoShape 364" descr="2358693_0.webp (630×630)"/>
          <p:cNvSpPr>
            <a:spLocks noChangeAspect="1" noChangeArrowheads="1"/>
          </p:cNvSpPr>
          <p:nvPr/>
        </p:nvSpPr>
        <p:spPr bwMode="auto">
          <a:xfrm>
            <a:off x="27739975" y="2743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5" name="AutoShape 366" descr="2358693_0.webp (630×630)"/>
          <p:cNvSpPr>
            <a:spLocks noChangeAspect="1" noChangeArrowheads="1"/>
          </p:cNvSpPr>
          <p:nvPr/>
        </p:nvSpPr>
        <p:spPr bwMode="auto">
          <a:xfrm>
            <a:off x="27892375" y="2759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6" name="AutoShape 368" descr="2358693_0.webp (630×630)"/>
          <p:cNvSpPr>
            <a:spLocks noChangeAspect="1" noChangeArrowheads="1"/>
          </p:cNvSpPr>
          <p:nvPr/>
        </p:nvSpPr>
        <p:spPr bwMode="auto">
          <a:xfrm>
            <a:off x="28044775" y="2774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7" name="AutoShape 370" descr="2358693_0.webp (630×630)"/>
          <p:cNvSpPr>
            <a:spLocks noChangeAspect="1" noChangeArrowheads="1"/>
          </p:cNvSpPr>
          <p:nvPr/>
        </p:nvSpPr>
        <p:spPr bwMode="auto">
          <a:xfrm>
            <a:off x="28197175" y="2789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8" name="AutoShape 372" descr="2358693_0.webp (630×630)"/>
          <p:cNvSpPr>
            <a:spLocks noChangeAspect="1" noChangeArrowheads="1"/>
          </p:cNvSpPr>
          <p:nvPr/>
        </p:nvSpPr>
        <p:spPr bwMode="auto">
          <a:xfrm>
            <a:off x="28349575" y="2804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89" name="AutoShape 374" descr="2358693_0.webp (630×630)"/>
          <p:cNvSpPr>
            <a:spLocks noChangeAspect="1" noChangeArrowheads="1"/>
          </p:cNvSpPr>
          <p:nvPr/>
        </p:nvSpPr>
        <p:spPr bwMode="auto">
          <a:xfrm>
            <a:off x="28501975" y="2820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0" name="AutoShape 376" descr="2358693_0.webp (630×630)"/>
          <p:cNvSpPr>
            <a:spLocks noChangeAspect="1" noChangeArrowheads="1"/>
          </p:cNvSpPr>
          <p:nvPr/>
        </p:nvSpPr>
        <p:spPr bwMode="auto">
          <a:xfrm>
            <a:off x="28654375" y="2835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1" name="AutoShape 378" descr="2358693_0.webp (630×630)"/>
          <p:cNvSpPr>
            <a:spLocks noChangeAspect="1" noChangeArrowheads="1"/>
          </p:cNvSpPr>
          <p:nvPr/>
        </p:nvSpPr>
        <p:spPr bwMode="auto">
          <a:xfrm>
            <a:off x="28806775" y="2850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2" name="AutoShape 380" descr="2358693_0.webp (630×630)"/>
          <p:cNvSpPr>
            <a:spLocks noChangeAspect="1" noChangeArrowheads="1"/>
          </p:cNvSpPr>
          <p:nvPr/>
        </p:nvSpPr>
        <p:spPr bwMode="auto">
          <a:xfrm>
            <a:off x="28959175" y="2865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3" name="AutoShape 382" descr="2358693_0.webp (630×630)"/>
          <p:cNvSpPr>
            <a:spLocks noChangeAspect="1" noChangeArrowheads="1"/>
          </p:cNvSpPr>
          <p:nvPr/>
        </p:nvSpPr>
        <p:spPr bwMode="auto">
          <a:xfrm>
            <a:off x="29111575" y="2881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4" name="AutoShape 384" descr="2358693_0.webp (630×630)"/>
          <p:cNvSpPr>
            <a:spLocks noChangeAspect="1" noChangeArrowheads="1"/>
          </p:cNvSpPr>
          <p:nvPr/>
        </p:nvSpPr>
        <p:spPr bwMode="auto">
          <a:xfrm>
            <a:off x="29263975" y="2896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5" name="AutoShape 386" descr="2358693_0.webp (630×630)"/>
          <p:cNvSpPr>
            <a:spLocks noChangeAspect="1" noChangeArrowheads="1"/>
          </p:cNvSpPr>
          <p:nvPr/>
        </p:nvSpPr>
        <p:spPr bwMode="auto">
          <a:xfrm>
            <a:off x="29416375" y="2911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6" name="AutoShape 388" descr="2358693_0.webp (630×630)"/>
          <p:cNvSpPr>
            <a:spLocks noChangeAspect="1" noChangeArrowheads="1"/>
          </p:cNvSpPr>
          <p:nvPr/>
        </p:nvSpPr>
        <p:spPr bwMode="auto">
          <a:xfrm>
            <a:off x="29568775" y="2926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7" name="AutoShape 390" descr="2358693_0.webp (630×630)"/>
          <p:cNvSpPr>
            <a:spLocks noChangeAspect="1" noChangeArrowheads="1"/>
          </p:cNvSpPr>
          <p:nvPr/>
        </p:nvSpPr>
        <p:spPr bwMode="auto">
          <a:xfrm>
            <a:off x="29721175" y="2942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8" name="AutoShape 392" descr="2358693_0.webp (630×630)"/>
          <p:cNvSpPr>
            <a:spLocks noChangeAspect="1" noChangeArrowheads="1"/>
          </p:cNvSpPr>
          <p:nvPr/>
        </p:nvSpPr>
        <p:spPr bwMode="auto">
          <a:xfrm>
            <a:off x="29873575" y="2957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199" name="AutoShape 394" descr="2358693_0.webp (630×630)"/>
          <p:cNvSpPr>
            <a:spLocks noChangeAspect="1" noChangeArrowheads="1"/>
          </p:cNvSpPr>
          <p:nvPr/>
        </p:nvSpPr>
        <p:spPr bwMode="auto">
          <a:xfrm>
            <a:off x="30025975" y="2972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0" name="AutoShape 396" descr="2358693_0.webp (630×630)"/>
          <p:cNvSpPr>
            <a:spLocks noChangeAspect="1" noChangeArrowheads="1"/>
          </p:cNvSpPr>
          <p:nvPr/>
        </p:nvSpPr>
        <p:spPr bwMode="auto">
          <a:xfrm>
            <a:off x="30178375" y="2987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1" name="AutoShape 398" descr="2358693_0.webp (630×630)"/>
          <p:cNvSpPr>
            <a:spLocks noChangeAspect="1" noChangeArrowheads="1"/>
          </p:cNvSpPr>
          <p:nvPr/>
        </p:nvSpPr>
        <p:spPr bwMode="auto">
          <a:xfrm>
            <a:off x="30330775" y="3003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2" name="AutoShape 400" descr="2358693_0.webp (630×630)"/>
          <p:cNvSpPr>
            <a:spLocks noChangeAspect="1" noChangeArrowheads="1"/>
          </p:cNvSpPr>
          <p:nvPr/>
        </p:nvSpPr>
        <p:spPr bwMode="auto">
          <a:xfrm>
            <a:off x="30483175" y="3018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3" name="AutoShape 402" descr="2358693_0.webp (630×630)"/>
          <p:cNvSpPr>
            <a:spLocks noChangeAspect="1" noChangeArrowheads="1"/>
          </p:cNvSpPr>
          <p:nvPr/>
        </p:nvSpPr>
        <p:spPr bwMode="auto">
          <a:xfrm>
            <a:off x="30635575" y="3033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4" name="AutoShape 404" descr="2358693_0.webp (630×630)"/>
          <p:cNvSpPr>
            <a:spLocks noChangeAspect="1" noChangeArrowheads="1"/>
          </p:cNvSpPr>
          <p:nvPr/>
        </p:nvSpPr>
        <p:spPr bwMode="auto">
          <a:xfrm>
            <a:off x="30787975" y="3048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5" name="AutoShape 406" descr="2358693_0.webp (630×630)"/>
          <p:cNvSpPr>
            <a:spLocks noChangeAspect="1" noChangeArrowheads="1"/>
          </p:cNvSpPr>
          <p:nvPr/>
        </p:nvSpPr>
        <p:spPr bwMode="auto">
          <a:xfrm>
            <a:off x="30940375" y="3064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6" name="AutoShape 408" descr="2358693_0.webp (630×630)"/>
          <p:cNvSpPr>
            <a:spLocks noChangeAspect="1" noChangeArrowheads="1"/>
          </p:cNvSpPr>
          <p:nvPr/>
        </p:nvSpPr>
        <p:spPr bwMode="auto">
          <a:xfrm>
            <a:off x="31092775" y="3079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7" name="AutoShape 410" descr="2358693_0.webp (630×630)"/>
          <p:cNvSpPr>
            <a:spLocks noChangeAspect="1" noChangeArrowheads="1"/>
          </p:cNvSpPr>
          <p:nvPr/>
        </p:nvSpPr>
        <p:spPr bwMode="auto">
          <a:xfrm>
            <a:off x="31245175" y="3094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8" name="AutoShape 412" descr="2358693_0.webp (630×630)"/>
          <p:cNvSpPr>
            <a:spLocks noChangeAspect="1" noChangeArrowheads="1"/>
          </p:cNvSpPr>
          <p:nvPr/>
        </p:nvSpPr>
        <p:spPr bwMode="auto">
          <a:xfrm>
            <a:off x="31397575" y="3109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09" name="AutoShape 414" descr="2358693_0.webp (630×630)"/>
          <p:cNvSpPr>
            <a:spLocks noChangeAspect="1" noChangeArrowheads="1"/>
          </p:cNvSpPr>
          <p:nvPr/>
        </p:nvSpPr>
        <p:spPr bwMode="auto">
          <a:xfrm>
            <a:off x="31549975" y="3124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0" name="AutoShape 416" descr="2358693_0.webp (630×630)"/>
          <p:cNvSpPr>
            <a:spLocks noChangeAspect="1" noChangeArrowheads="1"/>
          </p:cNvSpPr>
          <p:nvPr/>
        </p:nvSpPr>
        <p:spPr bwMode="auto">
          <a:xfrm>
            <a:off x="31702375" y="3140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1" name="AutoShape 418" descr="2358693_0.webp (630×630)"/>
          <p:cNvSpPr>
            <a:spLocks noChangeAspect="1" noChangeArrowheads="1"/>
          </p:cNvSpPr>
          <p:nvPr/>
        </p:nvSpPr>
        <p:spPr bwMode="auto">
          <a:xfrm>
            <a:off x="31854775" y="3155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2" name="AutoShape 420" descr="2358693_0.webp (630×630)"/>
          <p:cNvSpPr>
            <a:spLocks noChangeAspect="1" noChangeArrowheads="1"/>
          </p:cNvSpPr>
          <p:nvPr/>
        </p:nvSpPr>
        <p:spPr bwMode="auto">
          <a:xfrm>
            <a:off x="32007175" y="3170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3" name="AutoShape 422" descr="2358693_0.webp (630×630)"/>
          <p:cNvSpPr>
            <a:spLocks noChangeAspect="1" noChangeArrowheads="1"/>
          </p:cNvSpPr>
          <p:nvPr/>
        </p:nvSpPr>
        <p:spPr bwMode="auto">
          <a:xfrm>
            <a:off x="32159575" y="3185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4" name="AutoShape 424" descr="2358693_0.webp (630×630)"/>
          <p:cNvSpPr>
            <a:spLocks noChangeAspect="1" noChangeArrowheads="1"/>
          </p:cNvSpPr>
          <p:nvPr/>
        </p:nvSpPr>
        <p:spPr bwMode="auto">
          <a:xfrm>
            <a:off x="32311975" y="3201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5" name="AutoShape 426" descr="2358693_0.webp (630×630)"/>
          <p:cNvSpPr>
            <a:spLocks noChangeAspect="1" noChangeArrowheads="1"/>
          </p:cNvSpPr>
          <p:nvPr/>
        </p:nvSpPr>
        <p:spPr bwMode="auto">
          <a:xfrm>
            <a:off x="32464375" y="3216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6" name="AutoShape 428" descr="2358693_0.webp (630×630)"/>
          <p:cNvSpPr>
            <a:spLocks noChangeAspect="1" noChangeArrowheads="1"/>
          </p:cNvSpPr>
          <p:nvPr/>
        </p:nvSpPr>
        <p:spPr bwMode="auto">
          <a:xfrm>
            <a:off x="32616775" y="3231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7" name="AutoShape 430" descr="2358693_0.webp (630×630)"/>
          <p:cNvSpPr>
            <a:spLocks noChangeAspect="1" noChangeArrowheads="1"/>
          </p:cNvSpPr>
          <p:nvPr/>
        </p:nvSpPr>
        <p:spPr bwMode="auto">
          <a:xfrm>
            <a:off x="32769175" y="3246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8" name="AutoShape 432" descr="2358693_0.webp (630×630)"/>
          <p:cNvSpPr>
            <a:spLocks noChangeAspect="1" noChangeArrowheads="1"/>
          </p:cNvSpPr>
          <p:nvPr/>
        </p:nvSpPr>
        <p:spPr bwMode="auto">
          <a:xfrm>
            <a:off x="32921575" y="3262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19" name="AutoShape 434" descr="2358693_0.webp (630×630)"/>
          <p:cNvSpPr>
            <a:spLocks noChangeAspect="1" noChangeArrowheads="1"/>
          </p:cNvSpPr>
          <p:nvPr/>
        </p:nvSpPr>
        <p:spPr bwMode="auto">
          <a:xfrm>
            <a:off x="33073975" y="3277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0" name="AutoShape 436" descr="2358693_0.webp (630×630)"/>
          <p:cNvSpPr>
            <a:spLocks noChangeAspect="1" noChangeArrowheads="1"/>
          </p:cNvSpPr>
          <p:nvPr/>
        </p:nvSpPr>
        <p:spPr bwMode="auto">
          <a:xfrm>
            <a:off x="33226375" y="3292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1" name="AutoShape 438" descr="2358693_0.webp (630×630)"/>
          <p:cNvSpPr>
            <a:spLocks noChangeAspect="1" noChangeArrowheads="1"/>
          </p:cNvSpPr>
          <p:nvPr/>
        </p:nvSpPr>
        <p:spPr bwMode="auto">
          <a:xfrm>
            <a:off x="33378775" y="3307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2" name="AutoShape 440" descr="2358693_0.webp (630×630)"/>
          <p:cNvSpPr>
            <a:spLocks noChangeAspect="1" noChangeArrowheads="1"/>
          </p:cNvSpPr>
          <p:nvPr/>
        </p:nvSpPr>
        <p:spPr bwMode="auto">
          <a:xfrm>
            <a:off x="33531175" y="3323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3" name="AutoShape 442" descr="2358693_0.webp (630×630)"/>
          <p:cNvSpPr>
            <a:spLocks noChangeAspect="1" noChangeArrowheads="1"/>
          </p:cNvSpPr>
          <p:nvPr/>
        </p:nvSpPr>
        <p:spPr bwMode="auto">
          <a:xfrm>
            <a:off x="33683575" y="3338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4" name="AutoShape 444" descr="2358693_0.webp (630×630)"/>
          <p:cNvSpPr>
            <a:spLocks noChangeAspect="1" noChangeArrowheads="1"/>
          </p:cNvSpPr>
          <p:nvPr/>
        </p:nvSpPr>
        <p:spPr bwMode="auto">
          <a:xfrm>
            <a:off x="33835975" y="3353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5" name="AutoShape 446" descr="2358693_0.webp (630×630)"/>
          <p:cNvSpPr>
            <a:spLocks noChangeAspect="1" noChangeArrowheads="1"/>
          </p:cNvSpPr>
          <p:nvPr/>
        </p:nvSpPr>
        <p:spPr bwMode="auto">
          <a:xfrm>
            <a:off x="33988375" y="3368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6" name="AutoShape 448" descr="2358693_0.webp (630×630)"/>
          <p:cNvSpPr>
            <a:spLocks noChangeAspect="1" noChangeArrowheads="1"/>
          </p:cNvSpPr>
          <p:nvPr/>
        </p:nvSpPr>
        <p:spPr bwMode="auto">
          <a:xfrm>
            <a:off x="34140775" y="3384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7" name="AutoShape 450" descr="2358693_0.webp (630×630)"/>
          <p:cNvSpPr>
            <a:spLocks noChangeAspect="1" noChangeArrowheads="1"/>
          </p:cNvSpPr>
          <p:nvPr/>
        </p:nvSpPr>
        <p:spPr bwMode="auto">
          <a:xfrm>
            <a:off x="34293175" y="3399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8" name="AutoShape 452" descr="2358693_0.webp (630×630)"/>
          <p:cNvSpPr>
            <a:spLocks noChangeAspect="1" noChangeArrowheads="1"/>
          </p:cNvSpPr>
          <p:nvPr/>
        </p:nvSpPr>
        <p:spPr bwMode="auto">
          <a:xfrm>
            <a:off x="34445575" y="3414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29" name="AutoShape 454" descr="2358693_0.webp (630×630)"/>
          <p:cNvSpPr>
            <a:spLocks noChangeAspect="1" noChangeArrowheads="1"/>
          </p:cNvSpPr>
          <p:nvPr/>
        </p:nvSpPr>
        <p:spPr bwMode="auto">
          <a:xfrm>
            <a:off x="34597975" y="3429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0" name="AutoShape 456" descr="2358693_0.webp (630×630)"/>
          <p:cNvSpPr>
            <a:spLocks noChangeAspect="1" noChangeArrowheads="1"/>
          </p:cNvSpPr>
          <p:nvPr/>
        </p:nvSpPr>
        <p:spPr bwMode="auto">
          <a:xfrm>
            <a:off x="34750375" y="3445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1" name="AutoShape 458" descr="2358693_0.webp (630×630)"/>
          <p:cNvSpPr>
            <a:spLocks noChangeAspect="1" noChangeArrowheads="1"/>
          </p:cNvSpPr>
          <p:nvPr/>
        </p:nvSpPr>
        <p:spPr bwMode="auto">
          <a:xfrm>
            <a:off x="34902775" y="3460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2" name="AutoShape 460" descr="2358693_0.webp (630×630)"/>
          <p:cNvSpPr>
            <a:spLocks noChangeAspect="1" noChangeArrowheads="1"/>
          </p:cNvSpPr>
          <p:nvPr/>
        </p:nvSpPr>
        <p:spPr bwMode="auto">
          <a:xfrm>
            <a:off x="35055175" y="3475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3" name="AutoShape 462" descr="2358693_0.webp (630×630)"/>
          <p:cNvSpPr>
            <a:spLocks noChangeAspect="1" noChangeArrowheads="1"/>
          </p:cNvSpPr>
          <p:nvPr/>
        </p:nvSpPr>
        <p:spPr bwMode="auto">
          <a:xfrm>
            <a:off x="35207575" y="3490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4" name="AutoShape 464" descr="2358693_0.webp (630×630)"/>
          <p:cNvSpPr>
            <a:spLocks noChangeAspect="1" noChangeArrowheads="1"/>
          </p:cNvSpPr>
          <p:nvPr/>
        </p:nvSpPr>
        <p:spPr bwMode="auto">
          <a:xfrm>
            <a:off x="35359975" y="3505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5" name="AutoShape 466" descr="2358693_0.webp (630×630)"/>
          <p:cNvSpPr>
            <a:spLocks noChangeAspect="1" noChangeArrowheads="1"/>
          </p:cNvSpPr>
          <p:nvPr/>
        </p:nvSpPr>
        <p:spPr bwMode="auto">
          <a:xfrm>
            <a:off x="35512375" y="3521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6" name="AutoShape 468" descr="2358693_0.webp (630×630)"/>
          <p:cNvSpPr>
            <a:spLocks noChangeAspect="1" noChangeArrowheads="1"/>
          </p:cNvSpPr>
          <p:nvPr/>
        </p:nvSpPr>
        <p:spPr bwMode="auto">
          <a:xfrm>
            <a:off x="35664775" y="3536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7" name="AutoShape 470" descr="2358693_0.webp (630×630)"/>
          <p:cNvSpPr>
            <a:spLocks noChangeAspect="1" noChangeArrowheads="1"/>
          </p:cNvSpPr>
          <p:nvPr/>
        </p:nvSpPr>
        <p:spPr bwMode="auto">
          <a:xfrm>
            <a:off x="35817175" y="3551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8" name="AutoShape 472" descr="2358693_0.webp (630×630)"/>
          <p:cNvSpPr>
            <a:spLocks noChangeAspect="1" noChangeArrowheads="1"/>
          </p:cNvSpPr>
          <p:nvPr/>
        </p:nvSpPr>
        <p:spPr bwMode="auto">
          <a:xfrm>
            <a:off x="35969575" y="3566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39" name="AutoShape 474" descr="2358693_0.webp (630×630)"/>
          <p:cNvSpPr>
            <a:spLocks noChangeAspect="1" noChangeArrowheads="1"/>
          </p:cNvSpPr>
          <p:nvPr/>
        </p:nvSpPr>
        <p:spPr bwMode="auto">
          <a:xfrm>
            <a:off x="36121975" y="3582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0" name="AutoShape 476" descr="2358693_0.webp (630×630)"/>
          <p:cNvSpPr>
            <a:spLocks noChangeAspect="1" noChangeArrowheads="1"/>
          </p:cNvSpPr>
          <p:nvPr/>
        </p:nvSpPr>
        <p:spPr bwMode="auto">
          <a:xfrm>
            <a:off x="36274375" y="3597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1" name="AutoShape 478" descr="2358693_0.webp (630×630)"/>
          <p:cNvSpPr>
            <a:spLocks noChangeAspect="1" noChangeArrowheads="1"/>
          </p:cNvSpPr>
          <p:nvPr/>
        </p:nvSpPr>
        <p:spPr bwMode="auto">
          <a:xfrm>
            <a:off x="36426775" y="3612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2" name="AutoShape 480" descr="2358693_0.webp (630×630)"/>
          <p:cNvSpPr>
            <a:spLocks noChangeAspect="1" noChangeArrowheads="1"/>
          </p:cNvSpPr>
          <p:nvPr/>
        </p:nvSpPr>
        <p:spPr bwMode="auto">
          <a:xfrm>
            <a:off x="36579175" y="3627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3" name="AutoShape 482" descr="2358693_0.webp (630×630)"/>
          <p:cNvSpPr>
            <a:spLocks noChangeAspect="1" noChangeArrowheads="1"/>
          </p:cNvSpPr>
          <p:nvPr/>
        </p:nvSpPr>
        <p:spPr bwMode="auto">
          <a:xfrm>
            <a:off x="36731575" y="3643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4" name="AutoShape 484" descr="2358693_0.webp (630×630)"/>
          <p:cNvSpPr>
            <a:spLocks noChangeAspect="1" noChangeArrowheads="1"/>
          </p:cNvSpPr>
          <p:nvPr/>
        </p:nvSpPr>
        <p:spPr bwMode="auto">
          <a:xfrm>
            <a:off x="36883975" y="3658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5" name="AutoShape 486" descr="2358693_0.webp (630×630)"/>
          <p:cNvSpPr>
            <a:spLocks noChangeAspect="1" noChangeArrowheads="1"/>
          </p:cNvSpPr>
          <p:nvPr/>
        </p:nvSpPr>
        <p:spPr bwMode="auto">
          <a:xfrm>
            <a:off x="37036375" y="3673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6" name="AutoShape 488" descr="2358693_0.webp (630×630)"/>
          <p:cNvSpPr>
            <a:spLocks noChangeAspect="1" noChangeArrowheads="1"/>
          </p:cNvSpPr>
          <p:nvPr/>
        </p:nvSpPr>
        <p:spPr bwMode="auto">
          <a:xfrm>
            <a:off x="37188775" y="3688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7" name="AutoShape 490" descr="2358693_0.webp (630×630)"/>
          <p:cNvSpPr>
            <a:spLocks noChangeAspect="1" noChangeArrowheads="1"/>
          </p:cNvSpPr>
          <p:nvPr/>
        </p:nvSpPr>
        <p:spPr bwMode="auto">
          <a:xfrm>
            <a:off x="37341175" y="3704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8" name="AutoShape 492" descr="2358693_0.webp (630×630)"/>
          <p:cNvSpPr>
            <a:spLocks noChangeAspect="1" noChangeArrowheads="1"/>
          </p:cNvSpPr>
          <p:nvPr/>
        </p:nvSpPr>
        <p:spPr bwMode="auto">
          <a:xfrm>
            <a:off x="37493575" y="3719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49" name="AutoShape 494" descr="2358693_0.webp (630×630)"/>
          <p:cNvSpPr>
            <a:spLocks noChangeAspect="1" noChangeArrowheads="1"/>
          </p:cNvSpPr>
          <p:nvPr/>
        </p:nvSpPr>
        <p:spPr bwMode="auto">
          <a:xfrm>
            <a:off x="37645975" y="3734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0" name="AutoShape 496" descr="2358693_0.webp (630×630)"/>
          <p:cNvSpPr>
            <a:spLocks noChangeAspect="1" noChangeArrowheads="1"/>
          </p:cNvSpPr>
          <p:nvPr/>
        </p:nvSpPr>
        <p:spPr bwMode="auto">
          <a:xfrm>
            <a:off x="37798375" y="3749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1" name="AutoShape 498" descr="2358693_0.webp (630×630)"/>
          <p:cNvSpPr>
            <a:spLocks noChangeAspect="1" noChangeArrowheads="1"/>
          </p:cNvSpPr>
          <p:nvPr/>
        </p:nvSpPr>
        <p:spPr bwMode="auto">
          <a:xfrm>
            <a:off x="37950775" y="3765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2" name="AutoShape 500" descr="2358693_0.webp (630×630)"/>
          <p:cNvSpPr>
            <a:spLocks noChangeAspect="1" noChangeArrowheads="1"/>
          </p:cNvSpPr>
          <p:nvPr/>
        </p:nvSpPr>
        <p:spPr bwMode="auto">
          <a:xfrm>
            <a:off x="38103175" y="3780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3" name="AutoShape 502" descr="2358693_0.webp (630×630)"/>
          <p:cNvSpPr>
            <a:spLocks noChangeAspect="1" noChangeArrowheads="1"/>
          </p:cNvSpPr>
          <p:nvPr/>
        </p:nvSpPr>
        <p:spPr bwMode="auto">
          <a:xfrm>
            <a:off x="38255575" y="3795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4" name="AutoShape 504" descr="2358693_0.webp (630×630)"/>
          <p:cNvSpPr>
            <a:spLocks noChangeAspect="1" noChangeArrowheads="1"/>
          </p:cNvSpPr>
          <p:nvPr/>
        </p:nvSpPr>
        <p:spPr bwMode="auto">
          <a:xfrm>
            <a:off x="38407975" y="3810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5" name="AutoShape 506" descr="2358693_0.webp (630×630)"/>
          <p:cNvSpPr>
            <a:spLocks noChangeAspect="1" noChangeArrowheads="1"/>
          </p:cNvSpPr>
          <p:nvPr/>
        </p:nvSpPr>
        <p:spPr bwMode="auto">
          <a:xfrm>
            <a:off x="38560375" y="382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6" name="AutoShape 508" descr="2358693_0.webp (630×630)"/>
          <p:cNvSpPr>
            <a:spLocks noChangeAspect="1" noChangeArrowheads="1"/>
          </p:cNvSpPr>
          <p:nvPr/>
        </p:nvSpPr>
        <p:spPr bwMode="auto">
          <a:xfrm>
            <a:off x="38712775" y="384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7" name="AutoShape 510" descr="2358693_0.webp (630×630)"/>
          <p:cNvSpPr>
            <a:spLocks noChangeAspect="1" noChangeArrowheads="1"/>
          </p:cNvSpPr>
          <p:nvPr/>
        </p:nvSpPr>
        <p:spPr bwMode="auto">
          <a:xfrm>
            <a:off x="38865175" y="385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8" name="AutoShape 512" descr="2358693_0.webp (630×630)"/>
          <p:cNvSpPr>
            <a:spLocks noChangeAspect="1" noChangeArrowheads="1"/>
          </p:cNvSpPr>
          <p:nvPr/>
        </p:nvSpPr>
        <p:spPr bwMode="auto">
          <a:xfrm>
            <a:off x="39017575" y="387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59" name="AutoShape 514" descr="2358693_0.webp (630×630)"/>
          <p:cNvSpPr>
            <a:spLocks noChangeAspect="1" noChangeArrowheads="1"/>
          </p:cNvSpPr>
          <p:nvPr/>
        </p:nvSpPr>
        <p:spPr bwMode="auto">
          <a:xfrm>
            <a:off x="39169975" y="388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0" name="AutoShape 516" descr="2358693_0.webp (630×630)"/>
          <p:cNvSpPr>
            <a:spLocks noChangeAspect="1" noChangeArrowheads="1"/>
          </p:cNvSpPr>
          <p:nvPr/>
        </p:nvSpPr>
        <p:spPr bwMode="auto">
          <a:xfrm>
            <a:off x="39322375" y="390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1" name="AutoShape 518" descr="2358693_0.webp (630×630)"/>
          <p:cNvSpPr>
            <a:spLocks noChangeAspect="1" noChangeArrowheads="1"/>
          </p:cNvSpPr>
          <p:nvPr/>
        </p:nvSpPr>
        <p:spPr bwMode="auto">
          <a:xfrm>
            <a:off x="39474775" y="391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2" name="AutoShape 520" descr="2358693_0.webp (630×630)"/>
          <p:cNvSpPr>
            <a:spLocks noChangeAspect="1" noChangeArrowheads="1"/>
          </p:cNvSpPr>
          <p:nvPr/>
        </p:nvSpPr>
        <p:spPr bwMode="auto">
          <a:xfrm>
            <a:off x="39627175" y="393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3" name="AutoShape 522" descr="2358693_0.webp (630×630)"/>
          <p:cNvSpPr>
            <a:spLocks noChangeAspect="1" noChangeArrowheads="1"/>
          </p:cNvSpPr>
          <p:nvPr/>
        </p:nvSpPr>
        <p:spPr bwMode="auto">
          <a:xfrm>
            <a:off x="39779575" y="394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4" name="AutoShape 524" descr="2358693_0.webp (630×630)"/>
          <p:cNvSpPr>
            <a:spLocks noChangeAspect="1" noChangeArrowheads="1"/>
          </p:cNvSpPr>
          <p:nvPr/>
        </p:nvSpPr>
        <p:spPr bwMode="auto">
          <a:xfrm>
            <a:off x="39931975" y="396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5" name="AutoShape 526" descr="2358693_0.webp (630×630)"/>
          <p:cNvSpPr>
            <a:spLocks noChangeAspect="1" noChangeArrowheads="1"/>
          </p:cNvSpPr>
          <p:nvPr/>
        </p:nvSpPr>
        <p:spPr bwMode="auto">
          <a:xfrm>
            <a:off x="40084375" y="397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6" name="AutoShape 528" descr="2358693_0.webp (630×630)"/>
          <p:cNvSpPr>
            <a:spLocks noChangeAspect="1" noChangeArrowheads="1"/>
          </p:cNvSpPr>
          <p:nvPr/>
        </p:nvSpPr>
        <p:spPr bwMode="auto">
          <a:xfrm>
            <a:off x="40236775" y="399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7" name="AutoShape 530" descr="2358693_0.webp (630×630)"/>
          <p:cNvSpPr>
            <a:spLocks noChangeAspect="1" noChangeArrowheads="1"/>
          </p:cNvSpPr>
          <p:nvPr/>
        </p:nvSpPr>
        <p:spPr bwMode="auto">
          <a:xfrm>
            <a:off x="40389175" y="400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8" name="AutoShape 532" descr="2358693_0.webp (630×630)"/>
          <p:cNvSpPr>
            <a:spLocks noChangeAspect="1" noChangeArrowheads="1"/>
          </p:cNvSpPr>
          <p:nvPr/>
        </p:nvSpPr>
        <p:spPr bwMode="auto">
          <a:xfrm>
            <a:off x="40541575" y="402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69" name="AutoShape 534" descr="2358693_0.webp (630×630)"/>
          <p:cNvSpPr>
            <a:spLocks noChangeAspect="1" noChangeArrowheads="1"/>
          </p:cNvSpPr>
          <p:nvPr/>
        </p:nvSpPr>
        <p:spPr bwMode="auto">
          <a:xfrm>
            <a:off x="40693975" y="403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0" name="AutoShape 536" descr="2358693_0.webp (630×630)"/>
          <p:cNvSpPr>
            <a:spLocks noChangeAspect="1" noChangeArrowheads="1"/>
          </p:cNvSpPr>
          <p:nvPr/>
        </p:nvSpPr>
        <p:spPr bwMode="auto">
          <a:xfrm>
            <a:off x="40846375" y="405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1" name="AutoShape 538" descr="2358693_0.webp (630×630)"/>
          <p:cNvSpPr>
            <a:spLocks noChangeAspect="1" noChangeArrowheads="1"/>
          </p:cNvSpPr>
          <p:nvPr/>
        </p:nvSpPr>
        <p:spPr bwMode="auto">
          <a:xfrm>
            <a:off x="40998775" y="406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2" name="AutoShape 540" descr="2358693_0.webp (630×630)"/>
          <p:cNvSpPr>
            <a:spLocks noChangeAspect="1" noChangeArrowheads="1"/>
          </p:cNvSpPr>
          <p:nvPr/>
        </p:nvSpPr>
        <p:spPr bwMode="auto">
          <a:xfrm>
            <a:off x="41151175" y="408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3" name="AutoShape 542" descr="2358693_0.webp (630×630)"/>
          <p:cNvSpPr>
            <a:spLocks noChangeAspect="1" noChangeArrowheads="1"/>
          </p:cNvSpPr>
          <p:nvPr/>
        </p:nvSpPr>
        <p:spPr bwMode="auto">
          <a:xfrm>
            <a:off x="41303575" y="410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4" name="AutoShape 544" descr="2358693_0.webp (630×630)"/>
          <p:cNvSpPr>
            <a:spLocks noChangeAspect="1" noChangeArrowheads="1"/>
          </p:cNvSpPr>
          <p:nvPr/>
        </p:nvSpPr>
        <p:spPr bwMode="auto">
          <a:xfrm>
            <a:off x="41455975" y="411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5" name="AutoShape 546" descr="2358693_0.webp (630×630)"/>
          <p:cNvSpPr>
            <a:spLocks noChangeAspect="1" noChangeArrowheads="1"/>
          </p:cNvSpPr>
          <p:nvPr/>
        </p:nvSpPr>
        <p:spPr bwMode="auto">
          <a:xfrm>
            <a:off x="41608375" y="413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6" name="AutoShape 548" descr="2358693_0.webp (630×630)"/>
          <p:cNvSpPr>
            <a:spLocks noChangeAspect="1" noChangeArrowheads="1"/>
          </p:cNvSpPr>
          <p:nvPr/>
        </p:nvSpPr>
        <p:spPr bwMode="auto">
          <a:xfrm>
            <a:off x="41760775" y="414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7" name="AutoShape 550" descr="2358693_0.webp (630×630)"/>
          <p:cNvSpPr>
            <a:spLocks noChangeAspect="1" noChangeArrowheads="1"/>
          </p:cNvSpPr>
          <p:nvPr/>
        </p:nvSpPr>
        <p:spPr bwMode="auto">
          <a:xfrm>
            <a:off x="41913175" y="416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8" name="AutoShape 552" descr="2358693_0.webp (630×630)"/>
          <p:cNvSpPr>
            <a:spLocks noChangeAspect="1" noChangeArrowheads="1"/>
          </p:cNvSpPr>
          <p:nvPr/>
        </p:nvSpPr>
        <p:spPr bwMode="auto">
          <a:xfrm>
            <a:off x="42065575" y="417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79" name="AutoShape 554" descr="2358693_0.webp (630×630)"/>
          <p:cNvSpPr>
            <a:spLocks noChangeAspect="1" noChangeArrowheads="1"/>
          </p:cNvSpPr>
          <p:nvPr/>
        </p:nvSpPr>
        <p:spPr bwMode="auto">
          <a:xfrm>
            <a:off x="42217975" y="419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0" name="AutoShape 556" descr="2358693_0.webp (630×630)"/>
          <p:cNvSpPr>
            <a:spLocks noChangeAspect="1" noChangeArrowheads="1"/>
          </p:cNvSpPr>
          <p:nvPr/>
        </p:nvSpPr>
        <p:spPr bwMode="auto">
          <a:xfrm>
            <a:off x="42370375" y="420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1" name="AutoShape 558" descr="2358693_0.webp (630×630)"/>
          <p:cNvSpPr>
            <a:spLocks noChangeAspect="1" noChangeArrowheads="1"/>
          </p:cNvSpPr>
          <p:nvPr/>
        </p:nvSpPr>
        <p:spPr bwMode="auto">
          <a:xfrm>
            <a:off x="42522775" y="422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2" name="AutoShape 560" descr="2358693_0.webp (630×630)"/>
          <p:cNvSpPr>
            <a:spLocks noChangeAspect="1" noChangeArrowheads="1"/>
          </p:cNvSpPr>
          <p:nvPr/>
        </p:nvSpPr>
        <p:spPr bwMode="auto">
          <a:xfrm>
            <a:off x="42675175" y="423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3" name="AutoShape 562" descr="2358693_0.webp (630×630)"/>
          <p:cNvSpPr>
            <a:spLocks noChangeAspect="1" noChangeArrowheads="1"/>
          </p:cNvSpPr>
          <p:nvPr/>
        </p:nvSpPr>
        <p:spPr bwMode="auto">
          <a:xfrm>
            <a:off x="42827575" y="425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4" name="AutoShape 564" descr="2358693_0.webp (630×630)"/>
          <p:cNvSpPr>
            <a:spLocks noChangeAspect="1" noChangeArrowheads="1"/>
          </p:cNvSpPr>
          <p:nvPr/>
        </p:nvSpPr>
        <p:spPr bwMode="auto">
          <a:xfrm>
            <a:off x="42979975" y="4267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5" name="AutoShape 566" descr="2358693_0.webp (630×630)"/>
          <p:cNvSpPr>
            <a:spLocks noChangeAspect="1" noChangeArrowheads="1"/>
          </p:cNvSpPr>
          <p:nvPr/>
        </p:nvSpPr>
        <p:spPr bwMode="auto">
          <a:xfrm>
            <a:off x="43132375" y="4283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6" name="AutoShape 568" descr="2358693_0.webp (630×630)"/>
          <p:cNvSpPr>
            <a:spLocks noChangeAspect="1" noChangeArrowheads="1"/>
          </p:cNvSpPr>
          <p:nvPr/>
        </p:nvSpPr>
        <p:spPr bwMode="auto">
          <a:xfrm>
            <a:off x="43284775" y="4298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7" name="AutoShape 570" descr="2358693_0.webp (630×630)"/>
          <p:cNvSpPr>
            <a:spLocks noChangeAspect="1" noChangeArrowheads="1"/>
          </p:cNvSpPr>
          <p:nvPr/>
        </p:nvSpPr>
        <p:spPr bwMode="auto">
          <a:xfrm>
            <a:off x="43437175" y="4313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8" name="AutoShape 572" descr="2358693_0.webp (630×630)"/>
          <p:cNvSpPr>
            <a:spLocks noChangeAspect="1" noChangeArrowheads="1"/>
          </p:cNvSpPr>
          <p:nvPr/>
        </p:nvSpPr>
        <p:spPr bwMode="auto">
          <a:xfrm>
            <a:off x="43589575" y="4328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89" name="AutoShape 574" descr="2358693_0.webp (630×630)"/>
          <p:cNvSpPr>
            <a:spLocks noChangeAspect="1" noChangeArrowheads="1"/>
          </p:cNvSpPr>
          <p:nvPr/>
        </p:nvSpPr>
        <p:spPr bwMode="auto">
          <a:xfrm>
            <a:off x="43741975" y="4344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0" name="AutoShape 576" descr="2358693_0.webp (630×630)"/>
          <p:cNvSpPr>
            <a:spLocks noChangeAspect="1" noChangeArrowheads="1"/>
          </p:cNvSpPr>
          <p:nvPr/>
        </p:nvSpPr>
        <p:spPr bwMode="auto">
          <a:xfrm>
            <a:off x="43894375" y="4359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1" name="AutoShape 578" descr="2358693_0.webp (630×630)"/>
          <p:cNvSpPr>
            <a:spLocks noChangeAspect="1" noChangeArrowheads="1"/>
          </p:cNvSpPr>
          <p:nvPr/>
        </p:nvSpPr>
        <p:spPr bwMode="auto">
          <a:xfrm>
            <a:off x="44046775" y="4374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2" name="AutoShape 580" descr="2358693_0.webp (630×630)"/>
          <p:cNvSpPr>
            <a:spLocks noChangeAspect="1" noChangeArrowheads="1"/>
          </p:cNvSpPr>
          <p:nvPr/>
        </p:nvSpPr>
        <p:spPr bwMode="auto">
          <a:xfrm>
            <a:off x="44199175" y="4389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3" name="AutoShape 582" descr="2358693_0.webp (630×630)"/>
          <p:cNvSpPr>
            <a:spLocks noChangeAspect="1" noChangeArrowheads="1"/>
          </p:cNvSpPr>
          <p:nvPr/>
        </p:nvSpPr>
        <p:spPr bwMode="auto">
          <a:xfrm>
            <a:off x="44351575" y="4405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4" name="AutoShape 584" descr="2358693_0.webp (630×630)"/>
          <p:cNvSpPr>
            <a:spLocks noChangeAspect="1" noChangeArrowheads="1"/>
          </p:cNvSpPr>
          <p:nvPr/>
        </p:nvSpPr>
        <p:spPr bwMode="auto">
          <a:xfrm>
            <a:off x="44503975" y="4420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5" name="AutoShape 586" descr="2358693_0.webp (630×630)"/>
          <p:cNvSpPr>
            <a:spLocks noChangeAspect="1" noChangeArrowheads="1"/>
          </p:cNvSpPr>
          <p:nvPr/>
        </p:nvSpPr>
        <p:spPr bwMode="auto">
          <a:xfrm>
            <a:off x="44656375" y="4435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6" name="AutoShape 588" descr="2358693_0.webp (630×630)"/>
          <p:cNvSpPr>
            <a:spLocks noChangeAspect="1" noChangeArrowheads="1"/>
          </p:cNvSpPr>
          <p:nvPr/>
        </p:nvSpPr>
        <p:spPr bwMode="auto">
          <a:xfrm>
            <a:off x="44808775" y="4450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7" name="AutoShape 590" descr="2358693_0.webp (630×630)"/>
          <p:cNvSpPr>
            <a:spLocks noChangeAspect="1" noChangeArrowheads="1"/>
          </p:cNvSpPr>
          <p:nvPr/>
        </p:nvSpPr>
        <p:spPr bwMode="auto">
          <a:xfrm>
            <a:off x="44961175" y="4466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8" name="AutoShape 592" descr="2358693_0.webp (630×630)"/>
          <p:cNvSpPr>
            <a:spLocks noChangeAspect="1" noChangeArrowheads="1"/>
          </p:cNvSpPr>
          <p:nvPr/>
        </p:nvSpPr>
        <p:spPr bwMode="auto">
          <a:xfrm>
            <a:off x="45113575" y="4481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299" name="AutoShape 594" descr="2358693_0.webp (630×630)"/>
          <p:cNvSpPr>
            <a:spLocks noChangeAspect="1" noChangeArrowheads="1"/>
          </p:cNvSpPr>
          <p:nvPr/>
        </p:nvSpPr>
        <p:spPr bwMode="auto">
          <a:xfrm>
            <a:off x="45265975" y="4496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0" name="AutoShape 596" descr="2358693_0.webp (630×630)"/>
          <p:cNvSpPr>
            <a:spLocks noChangeAspect="1" noChangeArrowheads="1"/>
          </p:cNvSpPr>
          <p:nvPr/>
        </p:nvSpPr>
        <p:spPr bwMode="auto">
          <a:xfrm>
            <a:off x="45418375" y="4511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1" name="AutoShape 598" descr="2358693_0.webp (630×630)"/>
          <p:cNvSpPr>
            <a:spLocks noChangeAspect="1" noChangeArrowheads="1"/>
          </p:cNvSpPr>
          <p:nvPr/>
        </p:nvSpPr>
        <p:spPr bwMode="auto">
          <a:xfrm>
            <a:off x="45570775" y="4527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2" name="AutoShape 600" descr="2358693_0.webp (630×630)"/>
          <p:cNvSpPr>
            <a:spLocks noChangeAspect="1" noChangeArrowheads="1"/>
          </p:cNvSpPr>
          <p:nvPr/>
        </p:nvSpPr>
        <p:spPr bwMode="auto">
          <a:xfrm>
            <a:off x="45723175" y="4542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3" name="AutoShape 602" descr="2358693_0.webp (630×630)"/>
          <p:cNvSpPr>
            <a:spLocks noChangeAspect="1" noChangeArrowheads="1"/>
          </p:cNvSpPr>
          <p:nvPr/>
        </p:nvSpPr>
        <p:spPr bwMode="auto">
          <a:xfrm>
            <a:off x="45875575" y="4557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4" name="AutoShape 604" descr="2358693_0.webp (630×630)"/>
          <p:cNvSpPr>
            <a:spLocks noChangeAspect="1" noChangeArrowheads="1"/>
          </p:cNvSpPr>
          <p:nvPr/>
        </p:nvSpPr>
        <p:spPr bwMode="auto">
          <a:xfrm>
            <a:off x="46027975" y="4572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5" name="AutoShape 606" descr="2358693_0.webp (630×630)"/>
          <p:cNvSpPr>
            <a:spLocks noChangeAspect="1" noChangeArrowheads="1"/>
          </p:cNvSpPr>
          <p:nvPr/>
        </p:nvSpPr>
        <p:spPr bwMode="auto">
          <a:xfrm>
            <a:off x="46180375" y="4588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6" name="AutoShape 608" descr="2358693_0.webp (630×630)"/>
          <p:cNvSpPr>
            <a:spLocks noChangeAspect="1" noChangeArrowheads="1"/>
          </p:cNvSpPr>
          <p:nvPr/>
        </p:nvSpPr>
        <p:spPr bwMode="auto">
          <a:xfrm>
            <a:off x="46332775" y="4603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7" name="AutoShape 610" descr="2358693_0.webp (630×630)"/>
          <p:cNvSpPr>
            <a:spLocks noChangeAspect="1" noChangeArrowheads="1"/>
          </p:cNvSpPr>
          <p:nvPr/>
        </p:nvSpPr>
        <p:spPr bwMode="auto">
          <a:xfrm>
            <a:off x="46485175" y="4618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8" name="AutoShape 612" descr="2358693_0.webp (630×630)"/>
          <p:cNvSpPr>
            <a:spLocks noChangeAspect="1" noChangeArrowheads="1"/>
          </p:cNvSpPr>
          <p:nvPr/>
        </p:nvSpPr>
        <p:spPr bwMode="auto">
          <a:xfrm>
            <a:off x="46637575" y="4633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09" name="AutoShape 614" descr="2358693_0.webp (630×630)"/>
          <p:cNvSpPr>
            <a:spLocks noChangeAspect="1" noChangeArrowheads="1"/>
          </p:cNvSpPr>
          <p:nvPr/>
        </p:nvSpPr>
        <p:spPr bwMode="auto">
          <a:xfrm>
            <a:off x="46789975" y="4648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0" name="AutoShape 616" descr="2358693_0.webp (630×630)"/>
          <p:cNvSpPr>
            <a:spLocks noChangeAspect="1" noChangeArrowheads="1"/>
          </p:cNvSpPr>
          <p:nvPr/>
        </p:nvSpPr>
        <p:spPr bwMode="auto">
          <a:xfrm>
            <a:off x="46942375" y="4664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1" name="AutoShape 618" descr="2358693_0.webp (630×630)"/>
          <p:cNvSpPr>
            <a:spLocks noChangeAspect="1" noChangeArrowheads="1"/>
          </p:cNvSpPr>
          <p:nvPr/>
        </p:nvSpPr>
        <p:spPr bwMode="auto">
          <a:xfrm>
            <a:off x="47094775" y="4679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2" name="AutoShape 620" descr="2358693_0.webp (630×630)"/>
          <p:cNvSpPr>
            <a:spLocks noChangeAspect="1" noChangeArrowheads="1"/>
          </p:cNvSpPr>
          <p:nvPr/>
        </p:nvSpPr>
        <p:spPr bwMode="auto">
          <a:xfrm>
            <a:off x="47247175" y="4694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3" name="AutoShape 622" descr="2358693_0.webp (630×630)"/>
          <p:cNvSpPr>
            <a:spLocks noChangeAspect="1" noChangeArrowheads="1"/>
          </p:cNvSpPr>
          <p:nvPr/>
        </p:nvSpPr>
        <p:spPr bwMode="auto">
          <a:xfrm>
            <a:off x="47399575" y="4709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4" name="AutoShape 624" descr="2358693_0.webp (630×630)"/>
          <p:cNvSpPr>
            <a:spLocks noChangeAspect="1" noChangeArrowheads="1"/>
          </p:cNvSpPr>
          <p:nvPr/>
        </p:nvSpPr>
        <p:spPr bwMode="auto">
          <a:xfrm>
            <a:off x="47551975" y="4725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5" name="AutoShape 626" descr="2358693_0.webp (630×630)"/>
          <p:cNvSpPr>
            <a:spLocks noChangeAspect="1" noChangeArrowheads="1"/>
          </p:cNvSpPr>
          <p:nvPr/>
        </p:nvSpPr>
        <p:spPr bwMode="auto">
          <a:xfrm>
            <a:off x="47704375" y="4740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6" name="AutoShape 628" descr="2358693_0.webp (630×630)"/>
          <p:cNvSpPr>
            <a:spLocks noChangeAspect="1" noChangeArrowheads="1"/>
          </p:cNvSpPr>
          <p:nvPr/>
        </p:nvSpPr>
        <p:spPr bwMode="auto">
          <a:xfrm>
            <a:off x="47856775" y="4755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7" name="AutoShape 630" descr="2358693_0.webp (630×630)"/>
          <p:cNvSpPr>
            <a:spLocks noChangeAspect="1" noChangeArrowheads="1"/>
          </p:cNvSpPr>
          <p:nvPr/>
        </p:nvSpPr>
        <p:spPr bwMode="auto">
          <a:xfrm>
            <a:off x="48009175" y="4770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8" name="AutoShape 632" descr="2358693_0.webp (630×630)"/>
          <p:cNvSpPr>
            <a:spLocks noChangeAspect="1" noChangeArrowheads="1"/>
          </p:cNvSpPr>
          <p:nvPr/>
        </p:nvSpPr>
        <p:spPr bwMode="auto">
          <a:xfrm>
            <a:off x="48161575" y="4786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19" name="AutoShape 634" descr="2358693_0.webp (630×630)"/>
          <p:cNvSpPr>
            <a:spLocks noChangeAspect="1" noChangeArrowheads="1"/>
          </p:cNvSpPr>
          <p:nvPr/>
        </p:nvSpPr>
        <p:spPr bwMode="auto">
          <a:xfrm>
            <a:off x="48313975" y="4801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0" name="AutoShape 636" descr="2358693_0.webp (630×630)"/>
          <p:cNvSpPr>
            <a:spLocks noChangeAspect="1" noChangeArrowheads="1"/>
          </p:cNvSpPr>
          <p:nvPr/>
        </p:nvSpPr>
        <p:spPr bwMode="auto">
          <a:xfrm>
            <a:off x="48466375" y="4816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1" name="AutoShape 638" descr="2358693_0.webp (630×630)"/>
          <p:cNvSpPr>
            <a:spLocks noChangeAspect="1" noChangeArrowheads="1"/>
          </p:cNvSpPr>
          <p:nvPr/>
        </p:nvSpPr>
        <p:spPr bwMode="auto">
          <a:xfrm>
            <a:off x="48618775" y="4831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2" name="AutoShape 640" descr="2358693_0.webp (630×630)"/>
          <p:cNvSpPr>
            <a:spLocks noChangeAspect="1" noChangeArrowheads="1"/>
          </p:cNvSpPr>
          <p:nvPr/>
        </p:nvSpPr>
        <p:spPr bwMode="auto">
          <a:xfrm>
            <a:off x="48771175" y="4847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3" name="AutoShape 642" descr="2358693_0.webp (630×630)"/>
          <p:cNvSpPr>
            <a:spLocks noChangeAspect="1" noChangeArrowheads="1"/>
          </p:cNvSpPr>
          <p:nvPr/>
        </p:nvSpPr>
        <p:spPr bwMode="auto">
          <a:xfrm>
            <a:off x="48923575" y="4862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4" name="AutoShape 644" descr="2358693_0.webp (630×630)"/>
          <p:cNvSpPr>
            <a:spLocks noChangeAspect="1" noChangeArrowheads="1"/>
          </p:cNvSpPr>
          <p:nvPr/>
        </p:nvSpPr>
        <p:spPr bwMode="auto">
          <a:xfrm>
            <a:off x="49075975" y="4877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5" name="AutoShape 646" descr="2358693_0.webp (630×630)"/>
          <p:cNvSpPr>
            <a:spLocks noChangeAspect="1" noChangeArrowheads="1"/>
          </p:cNvSpPr>
          <p:nvPr/>
        </p:nvSpPr>
        <p:spPr bwMode="auto">
          <a:xfrm>
            <a:off x="49228375" y="4892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6" name="AutoShape 648" descr="2358693_0.webp (630×630)"/>
          <p:cNvSpPr>
            <a:spLocks noChangeAspect="1" noChangeArrowheads="1"/>
          </p:cNvSpPr>
          <p:nvPr/>
        </p:nvSpPr>
        <p:spPr bwMode="auto">
          <a:xfrm>
            <a:off x="49380775" y="4908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7" name="AutoShape 650" descr="2358693_0.webp (630×630)"/>
          <p:cNvSpPr>
            <a:spLocks noChangeAspect="1" noChangeArrowheads="1"/>
          </p:cNvSpPr>
          <p:nvPr/>
        </p:nvSpPr>
        <p:spPr bwMode="auto">
          <a:xfrm>
            <a:off x="49533175" y="4923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8" name="AutoShape 652" descr="2358693_0.webp (630×630)"/>
          <p:cNvSpPr>
            <a:spLocks noChangeAspect="1" noChangeArrowheads="1"/>
          </p:cNvSpPr>
          <p:nvPr/>
        </p:nvSpPr>
        <p:spPr bwMode="auto">
          <a:xfrm>
            <a:off x="49685575" y="4938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29" name="AutoShape 654" descr="2358693_0.webp (630×630)"/>
          <p:cNvSpPr>
            <a:spLocks noChangeAspect="1" noChangeArrowheads="1"/>
          </p:cNvSpPr>
          <p:nvPr/>
        </p:nvSpPr>
        <p:spPr bwMode="auto">
          <a:xfrm>
            <a:off x="49837975" y="4953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0" name="AutoShape 656" descr="2358693_0.webp (630×630)"/>
          <p:cNvSpPr>
            <a:spLocks noChangeAspect="1" noChangeArrowheads="1"/>
          </p:cNvSpPr>
          <p:nvPr/>
        </p:nvSpPr>
        <p:spPr bwMode="auto">
          <a:xfrm>
            <a:off x="49990375" y="4969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1" name="AutoShape 658" descr="2358693_0.webp (630×630)"/>
          <p:cNvSpPr>
            <a:spLocks noChangeAspect="1" noChangeArrowheads="1"/>
          </p:cNvSpPr>
          <p:nvPr/>
        </p:nvSpPr>
        <p:spPr bwMode="auto">
          <a:xfrm>
            <a:off x="50142775" y="4984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2" name="AutoShape 660" descr="2358693_0.webp (630×630)"/>
          <p:cNvSpPr>
            <a:spLocks noChangeAspect="1" noChangeArrowheads="1"/>
          </p:cNvSpPr>
          <p:nvPr/>
        </p:nvSpPr>
        <p:spPr bwMode="auto">
          <a:xfrm>
            <a:off x="50295175" y="4999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3" name="AutoShape 662" descr="2358693_0.webp (630×630)"/>
          <p:cNvSpPr>
            <a:spLocks noChangeAspect="1" noChangeArrowheads="1"/>
          </p:cNvSpPr>
          <p:nvPr/>
        </p:nvSpPr>
        <p:spPr bwMode="auto">
          <a:xfrm>
            <a:off x="50447575" y="5014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4" name="AutoShape 664" descr="2358693_0.webp (630×630)"/>
          <p:cNvSpPr>
            <a:spLocks noChangeAspect="1" noChangeArrowheads="1"/>
          </p:cNvSpPr>
          <p:nvPr/>
        </p:nvSpPr>
        <p:spPr bwMode="auto">
          <a:xfrm>
            <a:off x="50599975" y="5029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5" name="AutoShape 666" descr="2358693_0.webp (630×630)"/>
          <p:cNvSpPr>
            <a:spLocks noChangeAspect="1" noChangeArrowheads="1"/>
          </p:cNvSpPr>
          <p:nvPr/>
        </p:nvSpPr>
        <p:spPr bwMode="auto">
          <a:xfrm>
            <a:off x="50752375" y="5045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6" name="AutoShape 668" descr="2358693_0.webp (630×630)"/>
          <p:cNvSpPr>
            <a:spLocks noChangeAspect="1" noChangeArrowheads="1"/>
          </p:cNvSpPr>
          <p:nvPr/>
        </p:nvSpPr>
        <p:spPr bwMode="auto">
          <a:xfrm>
            <a:off x="50904775" y="5060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7" name="AutoShape 670" descr="2358693_0.webp (630×630)"/>
          <p:cNvSpPr>
            <a:spLocks noChangeAspect="1" noChangeArrowheads="1"/>
          </p:cNvSpPr>
          <p:nvPr/>
        </p:nvSpPr>
        <p:spPr bwMode="auto">
          <a:xfrm>
            <a:off x="51057175" y="5075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8" name="AutoShape 672" descr="2358693_0.webp (630×630)"/>
          <p:cNvSpPr>
            <a:spLocks noChangeAspect="1" noChangeArrowheads="1"/>
          </p:cNvSpPr>
          <p:nvPr/>
        </p:nvSpPr>
        <p:spPr bwMode="auto">
          <a:xfrm>
            <a:off x="51209575" y="5090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39" name="AutoShape 674" descr="2358693_0.webp (630×630)"/>
          <p:cNvSpPr>
            <a:spLocks noChangeAspect="1" noChangeArrowheads="1"/>
          </p:cNvSpPr>
          <p:nvPr/>
        </p:nvSpPr>
        <p:spPr bwMode="auto">
          <a:xfrm>
            <a:off x="51361975" y="5106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0" name="AutoShape 676" descr="2358693_0.webp (630×630)"/>
          <p:cNvSpPr>
            <a:spLocks noChangeAspect="1" noChangeArrowheads="1"/>
          </p:cNvSpPr>
          <p:nvPr/>
        </p:nvSpPr>
        <p:spPr bwMode="auto">
          <a:xfrm>
            <a:off x="51514375" y="5121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1" name="AutoShape 678" descr="2358693_0.webp (630×630)"/>
          <p:cNvSpPr>
            <a:spLocks noChangeAspect="1" noChangeArrowheads="1"/>
          </p:cNvSpPr>
          <p:nvPr/>
        </p:nvSpPr>
        <p:spPr bwMode="auto">
          <a:xfrm>
            <a:off x="51666775" y="5136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2" name="AutoShape 680" descr="2358693_0.webp (630×630)"/>
          <p:cNvSpPr>
            <a:spLocks noChangeAspect="1" noChangeArrowheads="1"/>
          </p:cNvSpPr>
          <p:nvPr/>
        </p:nvSpPr>
        <p:spPr bwMode="auto">
          <a:xfrm>
            <a:off x="51819175" y="5151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3" name="AutoShape 682" descr="2358693_0.webp (630×630)"/>
          <p:cNvSpPr>
            <a:spLocks noChangeAspect="1" noChangeArrowheads="1"/>
          </p:cNvSpPr>
          <p:nvPr/>
        </p:nvSpPr>
        <p:spPr bwMode="auto">
          <a:xfrm>
            <a:off x="51971575" y="5167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4" name="AutoShape 684" descr="2358693_0.webp (630×630)"/>
          <p:cNvSpPr>
            <a:spLocks noChangeAspect="1" noChangeArrowheads="1"/>
          </p:cNvSpPr>
          <p:nvPr/>
        </p:nvSpPr>
        <p:spPr bwMode="auto">
          <a:xfrm>
            <a:off x="52123975" y="5182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5" name="AutoShape 686" descr="2358693_0.webp (630×630)"/>
          <p:cNvSpPr>
            <a:spLocks noChangeAspect="1" noChangeArrowheads="1"/>
          </p:cNvSpPr>
          <p:nvPr/>
        </p:nvSpPr>
        <p:spPr bwMode="auto">
          <a:xfrm>
            <a:off x="52276375" y="5197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6" name="AutoShape 688" descr="2358693_0.webp (630×630)"/>
          <p:cNvSpPr>
            <a:spLocks noChangeAspect="1" noChangeArrowheads="1"/>
          </p:cNvSpPr>
          <p:nvPr/>
        </p:nvSpPr>
        <p:spPr bwMode="auto">
          <a:xfrm>
            <a:off x="52428775" y="5212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7" name="AutoShape 690" descr="2358693_0.webp (630×630)"/>
          <p:cNvSpPr>
            <a:spLocks noChangeAspect="1" noChangeArrowheads="1"/>
          </p:cNvSpPr>
          <p:nvPr/>
        </p:nvSpPr>
        <p:spPr bwMode="auto">
          <a:xfrm>
            <a:off x="52581175" y="5228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8" name="AutoShape 692" descr="2358693_0.webp (630×630)"/>
          <p:cNvSpPr>
            <a:spLocks noChangeAspect="1" noChangeArrowheads="1"/>
          </p:cNvSpPr>
          <p:nvPr/>
        </p:nvSpPr>
        <p:spPr bwMode="auto">
          <a:xfrm>
            <a:off x="52733575" y="5243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49" name="AutoShape 694" descr="2358693_0.webp (630×630)"/>
          <p:cNvSpPr>
            <a:spLocks noChangeAspect="1" noChangeArrowheads="1"/>
          </p:cNvSpPr>
          <p:nvPr/>
        </p:nvSpPr>
        <p:spPr bwMode="auto">
          <a:xfrm>
            <a:off x="52885975" y="5258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0" name="AutoShape 696" descr="2358693_0.webp (630×630)"/>
          <p:cNvSpPr>
            <a:spLocks noChangeAspect="1" noChangeArrowheads="1"/>
          </p:cNvSpPr>
          <p:nvPr/>
        </p:nvSpPr>
        <p:spPr bwMode="auto">
          <a:xfrm>
            <a:off x="53038375" y="5273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1" name="AutoShape 698" descr="2358693_0.webp (630×630)"/>
          <p:cNvSpPr>
            <a:spLocks noChangeAspect="1" noChangeArrowheads="1"/>
          </p:cNvSpPr>
          <p:nvPr/>
        </p:nvSpPr>
        <p:spPr bwMode="auto">
          <a:xfrm>
            <a:off x="53190775" y="5289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2" name="AutoShape 700" descr="2358693_0.webp (630×630)"/>
          <p:cNvSpPr>
            <a:spLocks noChangeAspect="1" noChangeArrowheads="1"/>
          </p:cNvSpPr>
          <p:nvPr/>
        </p:nvSpPr>
        <p:spPr bwMode="auto">
          <a:xfrm>
            <a:off x="53343175" y="5304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3" name="AutoShape 702" descr="2358693_0.webp (630×630)"/>
          <p:cNvSpPr>
            <a:spLocks noChangeAspect="1" noChangeArrowheads="1"/>
          </p:cNvSpPr>
          <p:nvPr/>
        </p:nvSpPr>
        <p:spPr bwMode="auto">
          <a:xfrm>
            <a:off x="53495575" y="5319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4" name="AutoShape 704" descr="2358693_0.webp (630×630)"/>
          <p:cNvSpPr>
            <a:spLocks noChangeAspect="1" noChangeArrowheads="1"/>
          </p:cNvSpPr>
          <p:nvPr/>
        </p:nvSpPr>
        <p:spPr bwMode="auto">
          <a:xfrm>
            <a:off x="53647975" y="5334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5" name="AutoShape 706" descr="2358693_0.webp (630×630)"/>
          <p:cNvSpPr>
            <a:spLocks noChangeAspect="1" noChangeArrowheads="1"/>
          </p:cNvSpPr>
          <p:nvPr/>
        </p:nvSpPr>
        <p:spPr bwMode="auto">
          <a:xfrm>
            <a:off x="53800375" y="5350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6" name="AutoShape 708" descr="2358693_0.webp (630×630)"/>
          <p:cNvSpPr>
            <a:spLocks noChangeAspect="1" noChangeArrowheads="1"/>
          </p:cNvSpPr>
          <p:nvPr/>
        </p:nvSpPr>
        <p:spPr bwMode="auto">
          <a:xfrm>
            <a:off x="53952775" y="5365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7" name="AutoShape 710" descr="2358693_0.webp (630×630)"/>
          <p:cNvSpPr>
            <a:spLocks noChangeAspect="1" noChangeArrowheads="1"/>
          </p:cNvSpPr>
          <p:nvPr/>
        </p:nvSpPr>
        <p:spPr bwMode="auto">
          <a:xfrm>
            <a:off x="54105175" y="5380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8" name="AutoShape 712" descr="2358693_0.webp (630×630)"/>
          <p:cNvSpPr>
            <a:spLocks noChangeAspect="1" noChangeArrowheads="1"/>
          </p:cNvSpPr>
          <p:nvPr/>
        </p:nvSpPr>
        <p:spPr bwMode="auto">
          <a:xfrm>
            <a:off x="54257575" y="5395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59" name="AutoShape 714" descr="2358693_0.webp (630×630)"/>
          <p:cNvSpPr>
            <a:spLocks noChangeAspect="1" noChangeArrowheads="1"/>
          </p:cNvSpPr>
          <p:nvPr/>
        </p:nvSpPr>
        <p:spPr bwMode="auto">
          <a:xfrm>
            <a:off x="54409975" y="5410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0" name="AutoShape 716" descr="2358693_0.webp (630×630)"/>
          <p:cNvSpPr>
            <a:spLocks noChangeAspect="1" noChangeArrowheads="1"/>
          </p:cNvSpPr>
          <p:nvPr/>
        </p:nvSpPr>
        <p:spPr bwMode="auto">
          <a:xfrm>
            <a:off x="54562375" y="5426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1" name="AutoShape 718" descr="2358693_0.webp (630×630)"/>
          <p:cNvSpPr>
            <a:spLocks noChangeAspect="1" noChangeArrowheads="1"/>
          </p:cNvSpPr>
          <p:nvPr/>
        </p:nvSpPr>
        <p:spPr bwMode="auto">
          <a:xfrm>
            <a:off x="54714775" y="5441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2" name="AutoShape 720" descr="2358693_0.webp (630×630)"/>
          <p:cNvSpPr>
            <a:spLocks noChangeAspect="1" noChangeArrowheads="1"/>
          </p:cNvSpPr>
          <p:nvPr/>
        </p:nvSpPr>
        <p:spPr bwMode="auto">
          <a:xfrm>
            <a:off x="54867175" y="5456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3" name="AutoShape 722" descr="2358693_0.webp (630×630)"/>
          <p:cNvSpPr>
            <a:spLocks noChangeAspect="1" noChangeArrowheads="1"/>
          </p:cNvSpPr>
          <p:nvPr/>
        </p:nvSpPr>
        <p:spPr bwMode="auto">
          <a:xfrm>
            <a:off x="55019575" y="5471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4" name="AutoShape 724" descr="2358693_0.webp (630×630)"/>
          <p:cNvSpPr>
            <a:spLocks noChangeAspect="1" noChangeArrowheads="1"/>
          </p:cNvSpPr>
          <p:nvPr/>
        </p:nvSpPr>
        <p:spPr bwMode="auto">
          <a:xfrm>
            <a:off x="55171975" y="5487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5" name="AutoShape 726" descr="2358693_0.webp (630×630)"/>
          <p:cNvSpPr>
            <a:spLocks noChangeAspect="1" noChangeArrowheads="1"/>
          </p:cNvSpPr>
          <p:nvPr/>
        </p:nvSpPr>
        <p:spPr bwMode="auto">
          <a:xfrm>
            <a:off x="55324375" y="5502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6" name="AutoShape 728" descr="2358693_0.webp (630×630)"/>
          <p:cNvSpPr>
            <a:spLocks noChangeAspect="1" noChangeArrowheads="1"/>
          </p:cNvSpPr>
          <p:nvPr/>
        </p:nvSpPr>
        <p:spPr bwMode="auto">
          <a:xfrm>
            <a:off x="55476775" y="5517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7" name="AutoShape 730" descr="2358693_0.webp (630×630)"/>
          <p:cNvSpPr>
            <a:spLocks noChangeAspect="1" noChangeArrowheads="1"/>
          </p:cNvSpPr>
          <p:nvPr/>
        </p:nvSpPr>
        <p:spPr bwMode="auto">
          <a:xfrm>
            <a:off x="55629175" y="5532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8" name="AutoShape 732" descr="2358693_0.webp (630×630)"/>
          <p:cNvSpPr>
            <a:spLocks noChangeAspect="1" noChangeArrowheads="1"/>
          </p:cNvSpPr>
          <p:nvPr/>
        </p:nvSpPr>
        <p:spPr bwMode="auto">
          <a:xfrm>
            <a:off x="55781575" y="5548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69" name="AutoShape 734" descr="2358693_0.webp (630×630)"/>
          <p:cNvSpPr>
            <a:spLocks noChangeAspect="1" noChangeArrowheads="1"/>
          </p:cNvSpPr>
          <p:nvPr/>
        </p:nvSpPr>
        <p:spPr bwMode="auto">
          <a:xfrm>
            <a:off x="55933975" y="5563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0" name="AutoShape 736" descr="2358693_0.webp (630×630)"/>
          <p:cNvSpPr>
            <a:spLocks noChangeAspect="1" noChangeArrowheads="1"/>
          </p:cNvSpPr>
          <p:nvPr/>
        </p:nvSpPr>
        <p:spPr bwMode="auto">
          <a:xfrm>
            <a:off x="56086375" y="5578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1" name="AutoShape 738" descr="2358693_0.webp (630×630)"/>
          <p:cNvSpPr>
            <a:spLocks noChangeAspect="1" noChangeArrowheads="1"/>
          </p:cNvSpPr>
          <p:nvPr/>
        </p:nvSpPr>
        <p:spPr bwMode="auto">
          <a:xfrm>
            <a:off x="56238775" y="5593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2" name="AutoShape 740" descr="2358693_0.webp (630×630)"/>
          <p:cNvSpPr>
            <a:spLocks noChangeAspect="1" noChangeArrowheads="1"/>
          </p:cNvSpPr>
          <p:nvPr/>
        </p:nvSpPr>
        <p:spPr bwMode="auto">
          <a:xfrm>
            <a:off x="56391175" y="5609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3" name="AutoShape 742" descr="2358693_0.webp (630×630)"/>
          <p:cNvSpPr>
            <a:spLocks noChangeAspect="1" noChangeArrowheads="1"/>
          </p:cNvSpPr>
          <p:nvPr/>
        </p:nvSpPr>
        <p:spPr bwMode="auto">
          <a:xfrm>
            <a:off x="56543575" y="5624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4" name="AutoShape 744" descr="2358693_0.webp (630×630)"/>
          <p:cNvSpPr>
            <a:spLocks noChangeAspect="1" noChangeArrowheads="1"/>
          </p:cNvSpPr>
          <p:nvPr/>
        </p:nvSpPr>
        <p:spPr bwMode="auto">
          <a:xfrm>
            <a:off x="56695975" y="5639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5" name="AutoShape 746" descr="2358693_0.webp (630×630)"/>
          <p:cNvSpPr>
            <a:spLocks noChangeAspect="1" noChangeArrowheads="1"/>
          </p:cNvSpPr>
          <p:nvPr/>
        </p:nvSpPr>
        <p:spPr bwMode="auto">
          <a:xfrm>
            <a:off x="56848375" y="5654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6" name="AutoShape 748" descr="2358693_0.webp (630×630)"/>
          <p:cNvSpPr>
            <a:spLocks noChangeAspect="1" noChangeArrowheads="1"/>
          </p:cNvSpPr>
          <p:nvPr/>
        </p:nvSpPr>
        <p:spPr bwMode="auto">
          <a:xfrm>
            <a:off x="57000775" y="5670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7" name="AutoShape 750" descr="2358693_0.webp (630×630)"/>
          <p:cNvSpPr>
            <a:spLocks noChangeAspect="1" noChangeArrowheads="1"/>
          </p:cNvSpPr>
          <p:nvPr/>
        </p:nvSpPr>
        <p:spPr bwMode="auto">
          <a:xfrm>
            <a:off x="57153175" y="5685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8" name="AutoShape 752" descr="2358693_0.webp (630×630)"/>
          <p:cNvSpPr>
            <a:spLocks noChangeAspect="1" noChangeArrowheads="1"/>
          </p:cNvSpPr>
          <p:nvPr/>
        </p:nvSpPr>
        <p:spPr bwMode="auto">
          <a:xfrm>
            <a:off x="57305575" y="5700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79" name="AutoShape 754" descr="2358693_0.webp (630×630)"/>
          <p:cNvSpPr>
            <a:spLocks noChangeAspect="1" noChangeArrowheads="1"/>
          </p:cNvSpPr>
          <p:nvPr/>
        </p:nvSpPr>
        <p:spPr bwMode="auto">
          <a:xfrm>
            <a:off x="57457975" y="5715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0" name="AutoShape 756" descr="2358693_0.webp (630×630)"/>
          <p:cNvSpPr>
            <a:spLocks noChangeAspect="1" noChangeArrowheads="1"/>
          </p:cNvSpPr>
          <p:nvPr/>
        </p:nvSpPr>
        <p:spPr bwMode="auto">
          <a:xfrm>
            <a:off x="57610375" y="5731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1" name="AutoShape 758" descr="2358693_0.webp (630×630)"/>
          <p:cNvSpPr>
            <a:spLocks noChangeAspect="1" noChangeArrowheads="1"/>
          </p:cNvSpPr>
          <p:nvPr/>
        </p:nvSpPr>
        <p:spPr bwMode="auto">
          <a:xfrm>
            <a:off x="57762775" y="5746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2" name="AutoShape 760" descr="2358693_0.webp (630×630)"/>
          <p:cNvSpPr>
            <a:spLocks noChangeAspect="1" noChangeArrowheads="1"/>
          </p:cNvSpPr>
          <p:nvPr/>
        </p:nvSpPr>
        <p:spPr bwMode="auto">
          <a:xfrm>
            <a:off x="57915175" y="5761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3" name="AutoShape 762" descr="2358693_0.webp (630×630)"/>
          <p:cNvSpPr>
            <a:spLocks noChangeAspect="1" noChangeArrowheads="1"/>
          </p:cNvSpPr>
          <p:nvPr/>
        </p:nvSpPr>
        <p:spPr bwMode="auto">
          <a:xfrm>
            <a:off x="58067575" y="5776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4" name="AutoShape 764" descr="2358693_0.webp (630×630)"/>
          <p:cNvSpPr>
            <a:spLocks noChangeAspect="1" noChangeArrowheads="1"/>
          </p:cNvSpPr>
          <p:nvPr/>
        </p:nvSpPr>
        <p:spPr bwMode="auto">
          <a:xfrm>
            <a:off x="58219975" y="5791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5" name="AutoShape 766" descr="2358693_0.webp (630×630)"/>
          <p:cNvSpPr>
            <a:spLocks noChangeAspect="1" noChangeArrowheads="1"/>
          </p:cNvSpPr>
          <p:nvPr/>
        </p:nvSpPr>
        <p:spPr bwMode="auto">
          <a:xfrm>
            <a:off x="58372375" y="5807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6" name="AutoShape 768" descr="2358693_0.webp (630×630)"/>
          <p:cNvSpPr>
            <a:spLocks noChangeAspect="1" noChangeArrowheads="1"/>
          </p:cNvSpPr>
          <p:nvPr/>
        </p:nvSpPr>
        <p:spPr bwMode="auto">
          <a:xfrm>
            <a:off x="58524775" y="5822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7" name="AutoShape 770" descr="2358693_0.webp (630×630)"/>
          <p:cNvSpPr>
            <a:spLocks noChangeAspect="1" noChangeArrowheads="1"/>
          </p:cNvSpPr>
          <p:nvPr/>
        </p:nvSpPr>
        <p:spPr bwMode="auto">
          <a:xfrm>
            <a:off x="58677175" y="5837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8" name="AutoShape 772" descr="2358693_0.webp (630×630)"/>
          <p:cNvSpPr>
            <a:spLocks noChangeAspect="1" noChangeArrowheads="1"/>
          </p:cNvSpPr>
          <p:nvPr/>
        </p:nvSpPr>
        <p:spPr bwMode="auto">
          <a:xfrm>
            <a:off x="58829575" y="5852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89" name="AutoShape 774" descr="2358693_0.webp (630×630)"/>
          <p:cNvSpPr>
            <a:spLocks noChangeAspect="1" noChangeArrowheads="1"/>
          </p:cNvSpPr>
          <p:nvPr/>
        </p:nvSpPr>
        <p:spPr bwMode="auto">
          <a:xfrm>
            <a:off x="58981975" y="5868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0" name="AutoShape 776" descr="2358693_0.webp (630×630)"/>
          <p:cNvSpPr>
            <a:spLocks noChangeAspect="1" noChangeArrowheads="1"/>
          </p:cNvSpPr>
          <p:nvPr/>
        </p:nvSpPr>
        <p:spPr bwMode="auto">
          <a:xfrm>
            <a:off x="59134375" y="5883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1" name="AutoShape 778" descr="2358693_0.webp (630×630)"/>
          <p:cNvSpPr>
            <a:spLocks noChangeAspect="1" noChangeArrowheads="1"/>
          </p:cNvSpPr>
          <p:nvPr/>
        </p:nvSpPr>
        <p:spPr bwMode="auto">
          <a:xfrm>
            <a:off x="59286775" y="5898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2" name="AutoShape 780" descr="2358693_0.webp (630×630)"/>
          <p:cNvSpPr>
            <a:spLocks noChangeAspect="1" noChangeArrowheads="1"/>
          </p:cNvSpPr>
          <p:nvPr/>
        </p:nvSpPr>
        <p:spPr bwMode="auto">
          <a:xfrm>
            <a:off x="59439175" y="5913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3" name="AutoShape 782" descr="2358693_0.webp (630×630)"/>
          <p:cNvSpPr>
            <a:spLocks noChangeAspect="1" noChangeArrowheads="1"/>
          </p:cNvSpPr>
          <p:nvPr/>
        </p:nvSpPr>
        <p:spPr bwMode="auto">
          <a:xfrm>
            <a:off x="59591575" y="5929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4" name="AutoShape 784" descr="2358693_0.webp (630×630)"/>
          <p:cNvSpPr>
            <a:spLocks noChangeAspect="1" noChangeArrowheads="1"/>
          </p:cNvSpPr>
          <p:nvPr/>
        </p:nvSpPr>
        <p:spPr bwMode="auto">
          <a:xfrm>
            <a:off x="59743975" y="5944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5" name="AutoShape 786" descr="2358693_0.webp (630×630)"/>
          <p:cNvSpPr>
            <a:spLocks noChangeAspect="1" noChangeArrowheads="1"/>
          </p:cNvSpPr>
          <p:nvPr/>
        </p:nvSpPr>
        <p:spPr bwMode="auto">
          <a:xfrm>
            <a:off x="59896375" y="5959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6" name="AutoShape 788" descr="2358693_0.webp (630×630)"/>
          <p:cNvSpPr>
            <a:spLocks noChangeAspect="1" noChangeArrowheads="1"/>
          </p:cNvSpPr>
          <p:nvPr/>
        </p:nvSpPr>
        <p:spPr bwMode="auto">
          <a:xfrm>
            <a:off x="60048775" y="5974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7" name="AutoShape 790" descr="2358693_0.webp (630×630)"/>
          <p:cNvSpPr>
            <a:spLocks noChangeAspect="1" noChangeArrowheads="1"/>
          </p:cNvSpPr>
          <p:nvPr/>
        </p:nvSpPr>
        <p:spPr bwMode="auto">
          <a:xfrm>
            <a:off x="60201175" y="5990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8" name="AutoShape 792" descr="2358693_0.webp (630×630)"/>
          <p:cNvSpPr>
            <a:spLocks noChangeAspect="1" noChangeArrowheads="1"/>
          </p:cNvSpPr>
          <p:nvPr/>
        </p:nvSpPr>
        <p:spPr bwMode="auto">
          <a:xfrm>
            <a:off x="60353575" y="6005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399" name="AutoShape 794" descr="2358693_0.webp (630×630)"/>
          <p:cNvSpPr>
            <a:spLocks noChangeAspect="1" noChangeArrowheads="1"/>
          </p:cNvSpPr>
          <p:nvPr/>
        </p:nvSpPr>
        <p:spPr bwMode="auto">
          <a:xfrm>
            <a:off x="60505975" y="6020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0" name="AutoShape 796" descr="2358693_0.webp (630×630)"/>
          <p:cNvSpPr>
            <a:spLocks noChangeAspect="1" noChangeArrowheads="1"/>
          </p:cNvSpPr>
          <p:nvPr/>
        </p:nvSpPr>
        <p:spPr bwMode="auto">
          <a:xfrm>
            <a:off x="60658375" y="6035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1" name="AutoShape 798" descr="2358693_0.webp (630×630)"/>
          <p:cNvSpPr>
            <a:spLocks noChangeAspect="1" noChangeArrowheads="1"/>
          </p:cNvSpPr>
          <p:nvPr/>
        </p:nvSpPr>
        <p:spPr bwMode="auto">
          <a:xfrm>
            <a:off x="60810775" y="6051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2" name="AutoShape 800" descr="2358693_0.webp (630×630)"/>
          <p:cNvSpPr>
            <a:spLocks noChangeAspect="1" noChangeArrowheads="1"/>
          </p:cNvSpPr>
          <p:nvPr/>
        </p:nvSpPr>
        <p:spPr bwMode="auto">
          <a:xfrm>
            <a:off x="60963175" y="6066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3" name="AutoShape 802" descr="2358693_0.webp (630×630)"/>
          <p:cNvSpPr>
            <a:spLocks noChangeAspect="1" noChangeArrowheads="1"/>
          </p:cNvSpPr>
          <p:nvPr/>
        </p:nvSpPr>
        <p:spPr bwMode="auto">
          <a:xfrm>
            <a:off x="61115575" y="6081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4" name="AutoShape 804" descr="2358693_0.webp (630×630)"/>
          <p:cNvSpPr>
            <a:spLocks noChangeAspect="1" noChangeArrowheads="1"/>
          </p:cNvSpPr>
          <p:nvPr/>
        </p:nvSpPr>
        <p:spPr bwMode="auto">
          <a:xfrm>
            <a:off x="61267975" y="6096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5" name="AutoShape 806" descr="2358693_0.webp (630×630)"/>
          <p:cNvSpPr>
            <a:spLocks noChangeAspect="1" noChangeArrowheads="1"/>
          </p:cNvSpPr>
          <p:nvPr/>
        </p:nvSpPr>
        <p:spPr bwMode="auto">
          <a:xfrm>
            <a:off x="61420375" y="6112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6" name="AutoShape 808" descr="2358693_0.webp (630×630)"/>
          <p:cNvSpPr>
            <a:spLocks noChangeAspect="1" noChangeArrowheads="1"/>
          </p:cNvSpPr>
          <p:nvPr/>
        </p:nvSpPr>
        <p:spPr bwMode="auto">
          <a:xfrm>
            <a:off x="61572775" y="6127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7" name="AutoShape 810" descr="2358693_0.webp (630×630)"/>
          <p:cNvSpPr>
            <a:spLocks noChangeAspect="1" noChangeArrowheads="1"/>
          </p:cNvSpPr>
          <p:nvPr/>
        </p:nvSpPr>
        <p:spPr bwMode="auto">
          <a:xfrm>
            <a:off x="61725175" y="6142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8" name="AutoShape 812" descr="2358693_0.webp (630×630)"/>
          <p:cNvSpPr>
            <a:spLocks noChangeAspect="1" noChangeArrowheads="1"/>
          </p:cNvSpPr>
          <p:nvPr/>
        </p:nvSpPr>
        <p:spPr bwMode="auto">
          <a:xfrm>
            <a:off x="61877575" y="6157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09" name="AutoShape 814" descr="2358693_0.webp (630×630)"/>
          <p:cNvSpPr>
            <a:spLocks noChangeAspect="1" noChangeArrowheads="1"/>
          </p:cNvSpPr>
          <p:nvPr/>
        </p:nvSpPr>
        <p:spPr bwMode="auto">
          <a:xfrm>
            <a:off x="62029975" y="6172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0" name="AutoShape 816" descr="2358693_0.webp (630×630)"/>
          <p:cNvSpPr>
            <a:spLocks noChangeAspect="1" noChangeArrowheads="1"/>
          </p:cNvSpPr>
          <p:nvPr/>
        </p:nvSpPr>
        <p:spPr bwMode="auto">
          <a:xfrm>
            <a:off x="62182375" y="6188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1" name="AutoShape 818" descr="2358693_0.webp (630×630)"/>
          <p:cNvSpPr>
            <a:spLocks noChangeAspect="1" noChangeArrowheads="1"/>
          </p:cNvSpPr>
          <p:nvPr/>
        </p:nvSpPr>
        <p:spPr bwMode="auto">
          <a:xfrm>
            <a:off x="62334775" y="6203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2" name="AutoShape 820" descr="2358693_0.webp (630×630)"/>
          <p:cNvSpPr>
            <a:spLocks noChangeAspect="1" noChangeArrowheads="1"/>
          </p:cNvSpPr>
          <p:nvPr/>
        </p:nvSpPr>
        <p:spPr bwMode="auto">
          <a:xfrm>
            <a:off x="62487175" y="6218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3" name="AutoShape 822" descr="2358693_0.webp (630×630)"/>
          <p:cNvSpPr>
            <a:spLocks noChangeAspect="1" noChangeArrowheads="1"/>
          </p:cNvSpPr>
          <p:nvPr/>
        </p:nvSpPr>
        <p:spPr bwMode="auto">
          <a:xfrm>
            <a:off x="62639575" y="6233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4" name="AutoShape 824" descr="2358693_0.webp (630×630)"/>
          <p:cNvSpPr>
            <a:spLocks noChangeAspect="1" noChangeArrowheads="1"/>
          </p:cNvSpPr>
          <p:nvPr/>
        </p:nvSpPr>
        <p:spPr bwMode="auto">
          <a:xfrm>
            <a:off x="62791975" y="6249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5" name="AutoShape 826" descr="2358693_0.webp (630×630)"/>
          <p:cNvSpPr>
            <a:spLocks noChangeAspect="1" noChangeArrowheads="1"/>
          </p:cNvSpPr>
          <p:nvPr/>
        </p:nvSpPr>
        <p:spPr bwMode="auto">
          <a:xfrm>
            <a:off x="62944375" y="6264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6" name="AutoShape 828" descr="2358693_0.webp (630×630)"/>
          <p:cNvSpPr>
            <a:spLocks noChangeAspect="1" noChangeArrowheads="1"/>
          </p:cNvSpPr>
          <p:nvPr/>
        </p:nvSpPr>
        <p:spPr bwMode="auto">
          <a:xfrm>
            <a:off x="63096775" y="6279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7" name="AutoShape 830" descr="2358693_0.webp (630×630)"/>
          <p:cNvSpPr>
            <a:spLocks noChangeAspect="1" noChangeArrowheads="1"/>
          </p:cNvSpPr>
          <p:nvPr/>
        </p:nvSpPr>
        <p:spPr bwMode="auto">
          <a:xfrm>
            <a:off x="63249175" y="6294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8" name="AutoShape 832" descr="2358693_0.webp (630×630)"/>
          <p:cNvSpPr>
            <a:spLocks noChangeAspect="1" noChangeArrowheads="1"/>
          </p:cNvSpPr>
          <p:nvPr/>
        </p:nvSpPr>
        <p:spPr bwMode="auto">
          <a:xfrm>
            <a:off x="63401575" y="6310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19" name="AutoShape 834" descr="2358693_0.webp (630×630)"/>
          <p:cNvSpPr>
            <a:spLocks noChangeAspect="1" noChangeArrowheads="1"/>
          </p:cNvSpPr>
          <p:nvPr/>
        </p:nvSpPr>
        <p:spPr bwMode="auto">
          <a:xfrm>
            <a:off x="63553975" y="6325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0" name="AutoShape 836" descr="2358693_0.webp (630×630)"/>
          <p:cNvSpPr>
            <a:spLocks noChangeAspect="1" noChangeArrowheads="1"/>
          </p:cNvSpPr>
          <p:nvPr/>
        </p:nvSpPr>
        <p:spPr bwMode="auto">
          <a:xfrm>
            <a:off x="63706375" y="6340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1" name="AutoShape 838" descr="2358693_0.webp (630×630)"/>
          <p:cNvSpPr>
            <a:spLocks noChangeAspect="1" noChangeArrowheads="1"/>
          </p:cNvSpPr>
          <p:nvPr/>
        </p:nvSpPr>
        <p:spPr bwMode="auto">
          <a:xfrm>
            <a:off x="63858775" y="6355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2" name="AutoShape 840" descr="2358693_0.webp (630×630)"/>
          <p:cNvSpPr>
            <a:spLocks noChangeAspect="1" noChangeArrowheads="1"/>
          </p:cNvSpPr>
          <p:nvPr/>
        </p:nvSpPr>
        <p:spPr bwMode="auto">
          <a:xfrm>
            <a:off x="64011175" y="6371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3" name="AutoShape 842" descr="2358693_0.webp (630×630)"/>
          <p:cNvSpPr>
            <a:spLocks noChangeAspect="1" noChangeArrowheads="1"/>
          </p:cNvSpPr>
          <p:nvPr/>
        </p:nvSpPr>
        <p:spPr bwMode="auto">
          <a:xfrm>
            <a:off x="64163575" y="6386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4" name="AutoShape 844" descr="2358693_0.webp (630×630)"/>
          <p:cNvSpPr>
            <a:spLocks noChangeAspect="1" noChangeArrowheads="1"/>
          </p:cNvSpPr>
          <p:nvPr/>
        </p:nvSpPr>
        <p:spPr bwMode="auto">
          <a:xfrm>
            <a:off x="64315975" y="6401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5" name="AutoShape 846" descr="2358693_0.webp (630×630)"/>
          <p:cNvSpPr>
            <a:spLocks noChangeAspect="1" noChangeArrowheads="1"/>
          </p:cNvSpPr>
          <p:nvPr/>
        </p:nvSpPr>
        <p:spPr bwMode="auto">
          <a:xfrm>
            <a:off x="64468375" y="6416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6" name="AutoShape 848" descr="2358693_0.webp (630×630)"/>
          <p:cNvSpPr>
            <a:spLocks noChangeAspect="1" noChangeArrowheads="1"/>
          </p:cNvSpPr>
          <p:nvPr/>
        </p:nvSpPr>
        <p:spPr bwMode="auto">
          <a:xfrm>
            <a:off x="64620775" y="6432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7" name="AutoShape 850" descr="2358693_0.webp (630×630)"/>
          <p:cNvSpPr>
            <a:spLocks noChangeAspect="1" noChangeArrowheads="1"/>
          </p:cNvSpPr>
          <p:nvPr/>
        </p:nvSpPr>
        <p:spPr bwMode="auto">
          <a:xfrm>
            <a:off x="64773175" y="6447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8" name="AutoShape 852" descr="2358693_0.webp (630×630)"/>
          <p:cNvSpPr>
            <a:spLocks noChangeAspect="1" noChangeArrowheads="1"/>
          </p:cNvSpPr>
          <p:nvPr/>
        </p:nvSpPr>
        <p:spPr bwMode="auto">
          <a:xfrm>
            <a:off x="64925575" y="6462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29" name="AutoShape 854" descr="2358693_0.webp (630×630)"/>
          <p:cNvSpPr>
            <a:spLocks noChangeAspect="1" noChangeArrowheads="1"/>
          </p:cNvSpPr>
          <p:nvPr/>
        </p:nvSpPr>
        <p:spPr bwMode="auto">
          <a:xfrm>
            <a:off x="65077975" y="6477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0" name="AutoShape 856" descr="2358693_0.webp (630×630)"/>
          <p:cNvSpPr>
            <a:spLocks noChangeAspect="1" noChangeArrowheads="1"/>
          </p:cNvSpPr>
          <p:nvPr/>
        </p:nvSpPr>
        <p:spPr bwMode="auto">
          <a:xfrm>
            <a:off x="65230375" y="6493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1" name="AutoShape 858" descr="2358693_0.webp (630×630)"/>
          <p:cNvSpPr>
            <a:spLocks noChangeAspect="1" noChangeArrowheads="1"/>
          </p:cNvSpPr>
          <p:nvPr/>
        </p:nvSpPr>
        <p:spPr bwMode="auto">
          <a:xfrm>
            <a:off x="65382775" y="6508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2" name="AutoShape 860" descr="2358693_0.webp (630×630)"/>
          <p:cNvSpPr>
            <a:spLocks noChangeAspect="1" noChangeArrowheads="1"/>
          </p:cNvSpPr>
          <p:nvPr/>
        </p:nvSpPr>
        <p:spPr bwMode="auto">
          <a:xfrm>
            <a:off x="65535175" y="6523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3" name="AutoShape 862" descr="2358693_0.webp (630×630)"/>
          <p:cNvSpPr>
            <a:spLocks noChangeAspect="1" noChangeArrowheads="1"/>
          </p:cNvSpPr>
          <p:nvPr/>
        </p:nvSpPr>
        <p:spPr bwMode="auto">
          <a:xfrm>
            <a:off x="65687575" y="6538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4" name="AutoShape 864" descr="2358693_0.webp (630×630)"/>
          <p:cNvSpPr>
            <a:spLocks noChangeAspect="1" noChangeArrowheads="1"/>
          </p:cNvSpPr>
          <p:nvPr/>
        </p:nvSpPr>
        <p:spPr bwMode="auto">
          <a:xfrm>
            <a:off x="65839975" y="6553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5" name="AutoShape 866" descr="2358693_0.webp (630×630)"/>
          <p:cNvSpPr>
            <a:spLocks noChangeAspect="1" noChangeArrowheads="1"/>
          </p:cNvSpPr>
          <p:nvPr/>
        </p:nvSpPr>
        <p:spPr bwMode="auto">
          <a:xfrm>
            <a:off x="65992375" y="6569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6" name="AutoShape 868" descr="2358693_0.webp (630×630)"/>
          <p:cNvSpPr>
            <a:spLocks noChangeAspect="1" noChangeArrowheads="1"/>
          </p:cNvSpPr>
          <p:nvPr/>
        </p:nvSpPr>
        <p:spPr bwMode="auto">
          <a:xfrm>
            <a:off x="66144775" y="6584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7" name="AutoShape 870" descr="2358693_0.webp (630×630)"/>
          <p:cNvSpPr>
            <a:spLocks noChangeAspect="1" noChangeArrowheads="1"/>
          </p:cNvSpPr>
          <p:nvPr/>
        </p:nvSpPr>
        <p:spPr bwMode="auto">
          <a:xfrm>
            <a:off x="66297175" y="6599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8" name="AutoShape 872" descr="2358693_0.webp (630×630)"/>
          <p:cNvSpPr>
            <a:spLocks noChangeAspect="1" noChangeArrowheads="1"/>
          </p:cNvSpPr>
          <p:nvPr/>
        </p:nvSpPr>
        <p:spPr bwMode="auto">
          <a:xfrm>
            <a:off x="66449575" y="6614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39" name="AutoShape 874" descr="2358693_0.webp (630×630)"/>
          <p:cNvSpPr>
            <a:spLocks noChangeAspect="1" noChangeArrowheads="1"/>
          </p:cNvSpPr>
          <p:nvPr/>
        </p:nvSpPr>
        <p:spPr bwMode="auto">
          <a:xfrm>
            <a:off x="66601975" y="6630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0" name="AutoShape 876" descr="2358693_0.webp (630×630)"/>
          <p:cNvSpPr>
            <a:spLocks noChangeAspect="1" noChangeArrowheads="1"/>
          </p:cNvSpPr>
          <p:nvPr/>
        </p:nvSpPr>
        <p:spPr bwMode="auto">
          <a:xfrm>
            <a:off x="66754375" y="6645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1" name="AutoShape 878" descr="2358693_0.webp (630×630)"/>
          <p:cNvSpPr>
            <a:spLocks noChangeAspect="1" noChangeArrowheads="1"/>
          </p:cNvSpPr>
          <p:nvPr/>
        </p:nvSpPr>
        <p:spPr bwMode="auto">
          <a:xfrm>
            <a:off x="66906775" y="6660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2" name="AutoShape 880" descr="2358693_0.webp (630×630)"/>
          <p:cNvSpPr>
            <a:spLocks noChangeAspect="1" noChangeArrowheads="1"/>
          </p:cNvSpPr>
          <p:nvPr/>
        </p:nvSpPr>
        <p:spPr bwMode="auto">
          <a:xfrm>
            <a:off x="67059175" y="6675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3" name="AutoShape 882" descr="2358693_0.webp (630×630)"/>
          <p:cNvSpPr>
            <a:spLocks noChangeAspect="1" noChangeArrowheads="1"/>
          </p:cNvSpPr>
          <p:nvPr/>
        </p:nvSpPr>
        <p:spPr bwMode="auto">
          <a:xfrm>
            <a:off x="67211575" y="6691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4" name="AutoShape 884" descr="2358693_0.webp (630×630)"/>
          <p:cNvSpPr>
            <a:spLocks noChangeAspect="1" noChangeArrowheads="1"/>
          </p:cNvSpPr>
          <p:nvPr/>
        </p:nvSpPr>
        <p:spPr bwMode="auto">
          <a:xfrm>
            <a:off x="67363975" y="6706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5" name="AutoShape 886" descr="2358693_0.webp (630×630)"/>
          <p:cNvSpPr>
            <a:spLocks noChangeAspect="1" noChangeArrowheads="1"/>
          </p:cNvSpPr>
          <p:nvPr/>
        </p:nvSpPr>
        <p:spPr bwMode="auto">
          <a:xfrm>
            <a:off x="67516375" y="6721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6" name="AutoShape 888" descr="2358693_0.webp (630×630)"/>
          <p:cNvSpPr>
            <a:spLocks noChangeAspect="1" noChangeArrowheads="1"/>
          </p:cNvSpPr>
          <p:nvPr/>
        </p:nvSpPr>
        <p:spPr bwMode="auto">
          <a:xfrm>
            <a:off x="67668775" y="6736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7" name="AutoShape 890" descr="2358693_0.webp (630×630)"/>
          <p:cNvSpPr>
            <a:spLocks noChangeAspect="1" noChangeArrowheads="1"/>
          </p:cNvSpPr>
          <p:nvPr/>
        </p:nvSpPr>
        <p:spPr bwMode="auto">
          <a:xfrm>
            <a:off x="67821175" y="6752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8" name="AutoShape 892" descr="2358693_0.webp (630×630)"/>
          <p:cNvSpPr>
            <a:spLocks noChangeAspect="1" noChangeArrowheads="1"/>
          </p:cNvSpPr>
          <p:nvPr/>
        </p:nvSpPr>
        <p:spPr bwMode="auto">
          <a:xfrm>
            <a:off x="67973575" y="6767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49" name="AutoShape 894" descr="2358693_0.webp (630×630)"/>
          <p:cNvSpPr>
            <a:spLocks noChangeAspect="1" noChangeArrowheads="1"/>
          </p:cNvSpPr>
          <p:nvPr/>
        </p:nvSpPr>
        <p:spPr bwMode="auto">
          <a:xfrm>
            <a:off x="68125975" y="6782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0" name="AutoShape 896" descr="2358693_0.webp (630×630)"/>
          <p:cNvSpPr>
            <a:spLocks noChangeAspect="1" noChangeArrowheads="1"/>
          </p:cNvSpPr>
          <p:nvPr/>
        </p:nvSpPr>
        <p:spPr bwMode="auto">
          <a:xfrm>
            <a:off x="68278375" y="6797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1" name="AutoShape 898" descr="2358693_0.webp (630×630)"/>
          <p:cNvSpPr>
            <a:spLocks noChangeAspect="1" noChangeArrowheads="1"/>
          </p:cNvSpPr>
          <p:nvPr/>
        </p:nvSpPr>
        <p:spPr bwMode="auto">
          <a:xfrm>
            <a:off x="68430775" y="6813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2" name="AutoShape 900" descr="2358693_0.webp (630×630)"/>
          <p:cNvSpPr>
            <a:spLocks noChangeAspect="1" noChangeArrowheads="1"/>
          </p:cNvSpPr>
          <p:nvPr/>
        </p:nvSpPr>
        <p:spPr bwMode="auto">
          <a:xfrm>
            <a:off x="68583175" y="6828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3" name="AutoShape 902" descr="2358693_0.webp (630×630)"/>
          <p:cNvSpPr>
            <a:spLocks noChangeAspect="1" noChangeArrowheads="1"/>
          </p:cNvSpPr>
          <p:nvPr/>
        </p:nvSpPr>
        <p:spPr bwMode="auto">
          <a:xfrm>
            <a:off x="68735575" y="6843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4" name="AutoShape 904" descr="2358693_0.webp (630×630)"/>
          <p:cNvSpPr>
            <a:spLocks noChangeAspect="1" noChangeArrowheads="1"/>
          </p:cNvSpPr>
          <p:nvPr/>
        </p:nvSpPr>
        <p:spPr bwMode="auto">
          <a:xfrm>
            <a:off x="68887975" y="6858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5" name="AutoShape 906" descr="2358693_0.webp (630×630)"/>
          <p:cNvSpPr>
            <a:spLocks noChangeAspect="1" noChangeArrowheads="1"/>
          </p:cNvSpPr>
          <p:nvPr/>
        </p:nvSpPr>
        <p:spPr bwMode="auto">
          <a:xfrm>
            <a:off x="69040375" y="6874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6" name="AutoShape 908" descr="2358693_0.webp (630×630)"/>
          <p:cNvSpPr>
            <a:spLocks noChangeAspect="1" noChangeArrowheads="1"/>
          </p:cNvSpPr>
          <p:nvPr/>
        </p:nvSpPr>
        <p:spPr bwMode="auto">
          <a:xfrm>
            <a:off x="69192775" y="6889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7" name="AutoShape 910" descr="2358693_0.webp (630×630)"/>
          <p:cNvSpPr>
            <a:spLocks noChangeAspect="1" noChangeArrowheads="1"/>
          </p:cNvSpPr>
          <p:nvPr/>
        </p:nvSpPr>
        <p:spPr bwMode="auto">
          <a:xfrm>
            <a:off x="69345175" y="6904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8" name="AutoShape 912" descr="2358693_0.webp (630×630)"/>
          <p:cNvSpPr>
            <a:spLocks noChangeAspect="1" noChangeArrowheads="1"/>
          </p:cNvSpPr>
          <p:nvPr/>
        </p:nvSpPr>
        <p:spPr bwMode="auto">
          <a:xfrm>
            <a:off x="69497575" y="6919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59" name="AutoShape 914" descr="2358693_0.webp (630×630)"/>
          <p:cNvSpPr>
            <a:spLocks noChangeAspect="1" noChangeArrowheads="1"/>
          </p:cNvSpPr>
          <p:nvPr/>
        </p:nvSpPr>
        <p:spPr bwMode="auto">
          <a:xfrm>
            <a:off x="69649975" y="6934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0" name="AutoShape 916" descr="2358693_0.webp (630×630)"/>
          <p:cNvSpPr>
            <a:spLocks noChangeAspect="1" noChangeArrowheads="1"/>
          </p:cNvSpPr>
          <p:nvPr/>
        </p:nvSpPr>
        <p:spPr bwMode="auto">
          <a:xfrm>
            <a:off x="69802375" y="6950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1" name="AutoShape 918" descr="2358693_0.webp (630×630)"/>
          <p:cNvSpPr>
            <a:spLocks noChangeAspect="1" noChangeArrowheads="1"/>
          </p:cNvSpPr>
          <p:nvPr/>
        </p:nvSpPr>
        <p:spPr bwMode="auto">
          <a:xfrm>
            <a:off x="69954775" y="6965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2" name="AutoShape 920" descr="2358693_0.webp (630×630)"/>
          <p:cNvSpPr>
            <a:spLocks noChangeAspect="1" noChangeArrowheads="1"/>
          </p:cNvSpPr>
          <p:nvPr/>
        </p:nvSpPr>
        <p:spPr bwMode="auto">
          <a:xfrm>
            <a:off x="70107175" y="6980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3" name="AutoShape 922" descr="2358693_0.webp (630×630)"/>
          <p:cNvSpPr>
            <a:spLocks noChangeAspect="1" noChangeArrowheads="1"/>
          </p:cNvSpPr>
          <p:nvPr/>
        </p:nvSpPr>
        <p:spPr bwMode="auto">
          <a:xfrm>
            <a:off x="70259575" y="6995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4" name="AutoShape 924" descr="2358693_0.webp (630×630)"/>
          <p:cNvSpPr>
            <a:spLocks noChangeAspect="1" noChangeArrowheads="1"/>
          </p:cNvSpPr>
          <p:nvPr/>
        </p:nvSpPr>
        <p:spPr bwMode="auto">
          <a:xfrm>
            <a:off x="70411975" y="7011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5" name="AutoShape 926" descr="2358693_0.webp (630×630)"/>
          <p:cNvSpPr>
            <a:spLocks noChangeAspect="1" noChangeArrowheads="1"/>
          </p:cNvSpPr>
          <p:nvPr/>
        </p:nvSpPr>
        <p:spPr bwMode="auto">
          <a:xfrm>
            <a:off x="70564375" y="7026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6" name="AutoShape 928" descr="2358693_0.webp (630×630)"/>
          <p:cNvSpPr>
            <a:spLocks noChangeAspect="1" noChangeArrowheads="1"/>
          </p:cNvSpPr>
          <p:nvPr/>
        </p:nvSpPr>
        <p:spPr bwMode="auto">
          <a:xfrm>
            <a:off x="70716775" y="7041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7" name="AutoShape 930" descr="2358693_0.webp (630×630)"/>
          <p:cNvSpPr>
            <a:spLocks noChangeAspect="1" noChangeArrowheads="1"/>
          </p:cNvSpPr>
          <p:nvPr/>
        </p:nvSpPr>
        <p:spPr bwMode="auto">
          <a:xfrm>
            <a:off x="70869175" y="7056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8" name="AutoShape 932" descr="2358693_0.webp (630×630)"/>
          <p:cNvSpPr>
            <a:spLocks noChangeAspect="1" noChangeArrowheads="1"/>
          </p:cNvSpPr>
          <p:nvPr/>
        </p:nvSpPr>
        <p:spPr bwMode="auto">
          <a:xfrm>
            <a:off x="71021575" y="7072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69" name="AutoShape 934" descr="2358693_0.webp (630×630)"/>
          <p:cNvSpPr>
            <a:spLocks noChangeAspect="1" noChangeArrowheads="1"/>
          </p:cNvSpPr>
          <p:nvPr/>
        </p:nvSpPr>
        <p:spPr bwMode="auto">
          <a:xfrm>
            <a:off x="71173975" y="7087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0" name="AutoShape 936" descr="2358693_0.webp (630×630)"/>
          <p:cNvSpPr>
            <a:spLocks noChangeAspect="1" noChangeArrowheads="1"/>
          </p:cNvSpPr>
          <p:nvPr/>
        </p:nvSpPr>
        <p:spPr bwMode="auto">
          <a:xfrm>
            <a:off x="71326375" y="7102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1" name="AutoShape 938" descr="2358693_0.webp (630×630)"/>
          <p:cNvSpPr>
            <a:spLocks noChangeAspect="1" noChangeArrowheads="1"/>
          </p:cNvSpPr>
          <p:nvPr/>
        </p:nvSpPr>
        <p:spPr bwMode="auto">
          <a:xfrm>
            <a:off x="71478775" y="7117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2" name="AutoShape 940" descr="2358693_0.webp (630×630)"/>
          <p:cNvSpPr>
            <a:spLocks noChangeAspect="1" noChangeArrowheads="1"/>
          </p:cNvSpPr>
          <p:nvPr/>
        </p:nvSpPr>
        <p:spPr bwMode="auto">
          <a:xfrm>
            <a:off x="71631175" y="7133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3" name="AutoShape 942" descr="2358693_0.webp (630×630)"/>
          <p:cNvSpPr>
            <a:spLocks noChangeAspect="1" noChangeArrowheads="1"/>
          </p:cNvSpPr>
          <p:nvPr/>
        </p:nvSpPr>
        <p:spPr bwMode="auto">
          <a:xfrm>
            <a:off x="71783575" y="7148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4" name="AutoShape 944" descr="2358693_0.webp (630×630)"/>
          <p:cNvSpPr>
            <a:spLocks noChangeAspect="1" noChangeArrowheads="1"/>
          </p:cNvSpPr>
          <p:nvPr/>
        </p:nvSpPr>
        <p:spPr bwMode="auto">
          <a:xfrm>
            <a:off x="71935975" y="7163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5" name="AutoShape 946" descr="2358693_0.webp (630×630)"/>
          <p:cNvSpPr>
            <a:spLocks noChangeAspect="1" noChangeArrowheads="1"/>
          </p:cNvSpPr>
          <p:nvPr/>
        </p:nvSpPr>
        <p:spPr bwMode="auto">
          <a:xfrm>
            <a:off x="72088375" y="7178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6" name="AutoShape 948" descr="2358693_0.webp (630×630)"/>
          <p:cNvSpPr>
            <a:spLocks noChangeAspect="1" noChangeArrowheads="1"/>
          </p:cNvSpPr>
          <p:nvPr/>
        </p:nvSpPr>
        <p:spPr bwMode="auto">
          <a:xfrm>
            <a:off x="72240775" y="7194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7" name="AutoShape 950" descr="2358693_0.webp (630×630)"/>
          <p:cNvSpPr>
            <a:spLocks noChangeAspect="1" noChangeArrowheads="1"/>
          </p:cNvSpPr>
          <p:nvPr/>
        </p:nvSpPr>
        <p:spPr bwMode="auto">
          <a:xfrm>
            <a:off x="72393175" y="7209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8" name="AutoShape 952" descr="2358693_0.webp (630×630)"/>
          <p:cNvSpPr>
            <a:spLocks noChangeAspect="1" noChangeArrowheads="1"/>
          </p:cNvSpPr>
          <p:nvPr/>
        </p:nvSpPr>
        <p:spPr bwMode="auto">
          <a:xfrm>
            <a:off x="72545575" y="7224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79" name="AutoShape 954" descr="2358693_0.webp (630×630)"/>
          <p:cNvSpPr>
            <a:spLocks noChangeAspect="1" noChangeArrowheads="1"/>
          </p:cNvSpPr>
          <p:nvPr/>
        </p:nvSpPr>
        <p:spPr bwMode="auto">
          <a:xfrm>
            <a:off x="72697975" y="7239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0" name="AutoShape 956" descr="2358693_0.webp (630×630)"/>
          <p:cNvSpPr>
            <a:spLocks noChangeAspect="1" noChangeArrowheads="1"/>
          </p:cNvSpPr>
          <p:nvPr/>
        </p:nvSpPr>
        <p:spPr bwMode="auto">
          <a:xfrm>
            <a:off x="72850375" y="7255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1" name="AutoShape 958" descr="2358693_0.webp (630×630)"/>
          <p:cNvSpPr>
            <a:spLocks noChangeAspect="1" noChangeArrowheads="1"/>
          </p:cNvSpPr>
          <p:nvPr/>
        </p:nvSpPr>
        <p:spPr bwMode="auto">
          <a:xfrm>
            <a:off x="73002775" y="7270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2" name="AutoShape 960" descr="2358693_0.webp (630×630)"/>
          <p:cNvSpPr>
            <a:spLocks noChangeAspect="1" noChangeArrowheads="1"/>
          </p:cNvSpPr>
          <p:nvPr/>
        </p:nvSpPr>
        <p:spPr bwMode="auto">
          <a:xfrm>
            <a:off x="73155175" y="7285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3" name="AutoShape 962" descr="2358693_0.webp (630×630)"/>
          <p:cNvSpPr>
            <a:spLocks noChangeAspect="1" noChangeArrowheads="1"/>
          </p:cNvSpPr>
          <p:nvPr/>
        </p:nvSpPr>
        <p:spPr bwMode="auto">
          <a:xfrm>
            <a:off x="73307575" y="7300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4" name="AutoShape 964" descr="2358693_0.webp (630×630)"/>
          <p:cNvSpPr>
            <a:spLocks noChangeAspect="1" noChangeArrowheads="1"/>
          </p:cNvSpPr>
          <p:nvPr/>
        </p:nvSpPr>
        <p:spPr bwMode="auto">
          <a:xfrm>
            <a:off x="73459975" y="7315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5" name="AutoShape 966" descr="2358693_0.webp (630×630)"/>
          <p:cNvSpPr>
            <a:spLocks noChangeAspect="1" noChangeArrowheads="1"/>
          </p:cNvSpPr>
          <p:nvPr/>
        </p:nvSpPr>
        <p:spPr bwMode="auto">
          <a:xfrm>
            <a:off x="73612375" y="7331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6" name="AutoShape 968" descr="2358693_0.webp (630×630)"/>
          <p:cNvSpPr>
            <a:spLocks noChangeAspect="1" noChangeArrowheads="1"/>
          </p:cNvSpPr>
          <p:nvPr/>
        </p:nvSpPr>
        <p:spPr bwMode="auto">
          <a:xfrm>
            <a:off x="73764775" y="7346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7" name="AutoShape 970" descr="2358693_0.webp (630×630)"/>
          <p:cNvSpPr>
            <a:spLocks noChangeAspect="1" noChangeArrowheads="1"/>
          </p:cNvSpPr>
          <p:nvPr/>
        </p:nvSpPr>
        <p:spPr bwMode="auto">
          <a:xfrm>
            <a:off x="73917175" y="7361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8" name="AutoShape 972" descr="2358693_0.webp (630×630)"/>
          <p:cNvSpPr>
            <a:spLocks noChangeAspect="1" noChangeArrowheads="1"/>
          </p:cNvSpPr>
          <p:nvPr/>
        </p:nvSpPr>
        <p:spPr bwMode="auto">
          <a:xfrm>
            <a:off x="74069575" y="7376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89" name="AutoShape 974" descr="2358693_0.webp (630×630)"/>
          <p:cNvSpPr>
            <a:spLocks noChangeAspect="1" noChangeArrowheads="1"/>
          </p:cNvSpPr>
          <p:nvPr/>
        </p:nvSpPr>
        <p:spPr bwMode="auto">
          <a:xfrm>
            <a:off x="74221975" y="7392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0" name="AutoShape 976" descr="2358693_0.webp (630×630)"/>
          <p:cNvSpPr>
            <a:spLocks noChangeAspect="1" noChangeArrowheads="1"/>
          </p:cNvSpPr>
          <p:nvPr/>
        </p:nvSpPr>
        <p:spPr bwMode="auto">
          <a:xfrm>
            <a:off x="74374375" y="7407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1" name="AutoShape 978" descr="2358693_0.webp (630×630)"/>
          <p:cNvSpPr>
            <a:spLocks noChangeAspect="1" noChangeArrowheads="1"/>
          </p:cNvSpPr>
          <p:nvPr/>
        </p:nvSpPr>
        <p:spPr bwMode="auto">
          <a:xfrm>
            <a:off x="74526775" y="7422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2" name="AutoShape 980" descr="2358693_0.webp (630×630)"/>
          <p:cNvSpPr>
            <a:spLocks noChangeAspect="1" noChangeArrowheads="1"/>
          </p:cNvSpPr>
          <p:nvPr/>
        </p:nvSpPr>
        <p:spPr bwMode="auto">
          <a:xfrm>
            <a:off x="74679175" y="7437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3" name="AutoShape 982" descr="2358693_0.webp (630×630)"/>
          <p:cNvSpPr>
            <a:spLocks noChangeAspect="1" noChangeArrowheads="1"/>
          </p:cNvSpPr>
          <p:nvPr/>
        </p:nvSpPr>
        <p:spPr bwMode="auto">
          <a:xfrm>
            <a:off x="74831575" y="7453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4" name="AutoShape 984" descr="2358693_0.webp (630×630)"/>
          <p:cNvSpPr>
            <a:spLocks noChangeAspect="1" noChangeArrowheads="1"/>
          </p:cNvSpPr>
          <p:nvPr/>
        </p:nvSpPr>
        <p:spPr bwMode="auto">
          <a:xfrm>
            <a:off x="74983975" y="7468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5" name="AutoShape 986" descr="2358693_0.webp (630×630)"/>
          <p:cNvSpPr>
            <a:spLocks noChangeAspect="1" noChangeArrowheads="1"/>
          </p:cNvSpPr>
          <p:nvPr/>
        </p:nvSpPr>
        <p:spPr bwMode="auto">
          <a:xfrm>
            <a:off x="75136375" y="7483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6" name="AutoShape 988" descr="2358693_0.webp (630×630)"/>
          <p:cNvSpPr>
            <a:spLocks noChangeAspect="1" noChangeArrowheads="1"/>
          </p:cNvSpPr>
          <p:nvPr/>
        </p:nvSpPr>
        <p:spPr bwMode="auto">
          <a:xfrm>
            <a:off x="75288775" y="7498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7" name="AutoShape 990" descr="2358693_0.webp (630×630)"/>
          <p:cNvSpPr>
            <a:spLocks noChangeAspect="1" noChangeArrowheads="1"/>
          </p:cNvSpPr>
          <p:nvPr/>
        </p:nvSpPr>
        <p:spPr bwMode="auto">
          <a:xfrm>
            <a:off x="75441175" y="7514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8" name="AutoShape 992" descr="2358693_0.webp (630×630)"/>
          <p:cNvSpPr>
            <a:spLocks noChangeAspect="1" noChangeArrowheads="1"/>
          </p:cNvSpPr>
          <p:nvPr/>
        </p:nvSpPr>
        <p:spPr bwMode="auto">
          <a:xfrm>
            <a:off x="75593575" y="7529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499" name="AutoShape 994" descr="2358693_0.webp (630×630)"/>
          <p:cNvSpPr>
            <a:spLocks noChangeAspect="1" noChangeArrowheads="1"/>
          </p:cNvSpPr>
          <p:nvPr/>
        </p:nvSpPr>
        <p:spPr bwMode="auto">
          <a:xfrm>
            <a:off x="75745975" y="7544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0" name="AutoShape 996" descr="2358693_0.webp (630×630)"/>
          <p:cNvSpPr>
            <a:spLocks noChangeAspect="1" noChangeArrowheads="1"/>
          </p:cNvSpPr>
          <p:nvPr/>
        </p:nvSpPr>
        <p:spPr bwMode="auto">
          <a:xfrm>
            <a:off x="75898375" y="7559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1" name="AutoShape 998" descr="2358693_0.webp (630×630)"/>
          <p:cNvSpPr>
            <a:spLocks noChangeAspect="1" noChangeArrowheads="1"/>
          </p:cNvSpPr>
          <p:nvPr/>
        </p:nvSpPr>
        <p:spPr bwMode="auto">
          <a:xfrm>
            <a:off x="76050775" y="7575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2" name="AutoShape 1000" descr="2358693_0.webp (630×630)"/>
          <p:cNvSpPr>
            <a:spLocks noChangeAspect="1" noChangeArrowheads="1"/>
          </p:cNvSpPr>
          <p:nvPr/>
        </p:nvSpPr>
        <p:spPr bwMode="auto">
          <a:xfrm>
            <a:off x="76203175" y="7590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3" name="AutoShape 1002" descr="2358693_0.webp (630×630)"/>
          <p:cNvSpPr>
            <a:spLocks noChangeAspect="1" noChangeArrowheads="1"/>
          </p:cNvSpPr>
          <p:nvPr/>
        </p:nvSpPr>
        <p:spPr bwMode="auto">
          <a:xfrm>
            <a:off x="76355575" y="7605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4" name="AutoShape 1004" descr="2358693_0.webp (630×630)"/>
          <p:cNvSpPr>
            <a:spLocks noChangeAspect="1" noChangeArrowheads="1"/>
          </p:cNvSpPr>
          <p:nvPr/>
        </p:nvSpPr>
        <p:spPr bwMode="auto">
          <a:xfrm>
            <a:off x="76507975" y="7620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5" name="AutoShape 1006" descr="2358693_0.webp (630×630)"/>
          <p:cNvSpPr>
            <a:spLocks noChangeAspect="1" noChangeArrowheads="1"/>
          </p:cNvSpPr>
          <p:nvPr/>
        </p:nvSpPr>
        <p:spPr bwMode="auto">
          <a:xfrm>
            <a:off x="76660375" y="763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6" name="AutoShape 1008" descr="2358693_0.webp (630×630)"/>
          <p:cNvSpPr>
            <a:spLocks noChangeAspect="1" noChangeArrowheads="1"/>
          </p:cNvSpPr>
          <p:nvPr/>
        </p:nvSpPr>
        <p:spPr bwMode="auto">
          <a:xfrm>
            <a:off x="76812775" y="765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7" name="AutoShape 1010" descr="2358693_0.webp (630×630)"/>
          <p:cNvSpPr>
            <a:spLocks noChangeAspect="1" noChangeArrowheads="1"/>
          </p:cNvSpPr>
          <p:nvPr/>
        </p:nvSpPr>
        <p:spPr bwMode="auto">
          <a:xfrm>
            <a:off x="76965175" y="766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8" name="AutoShape 1012" descr="2358693_0.webp (630×630)"/>
          <p:cNvSpPr>
            <a:spLocks noChangeAspect="1" noChangeArrowheads="1"/>
          </p:cNvSpPr>
          <p:nvPr/>
        </p:nvSpPr>
        <p:spPr bwMode="auto">
          <a:xfrm>
            <a:off x="77117575" y="768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09" name="AutoShape 1014" descr="2358693_0.webp (630×630)"/>
          <p:cNvSpPr>
            <a:spLocks noChangeAspect="1" noChangeArrowheads="1"/>
          </p:cNvSpPr>
          <p:nvPr/>
        </p:nvSpPr>
        <p:spPr bwMode="auto">
          <a:xfrm>
            <a:off x="77269975" y="769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0" name="AutoShape 1016" descr="2358693_0.webp (630×630)"/>
          <p:cNvSpPr>
            <a:spLocks noChangeAspect="1" noChangeArrowheads="1"/>
          </p:cNvSpPr>
          <p:nvPr/>
        </p:nvSpPr>
        <p:spPr bwMode="auto">
          <a:xfrm>
            <a:off x="77422375" y="771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1" name="AutoShape 1018" descr="2358693_0.webp (630×630)"/>
          <p:cNvSpPr>
            <a:spLocks noChangeAspect="1" noChangeArrowheads="1"/>
          </p:cNvSpPr>
          <p:nvPr/>
        </p:nvSpPr>
        <p:spPr bwMode="auto">
          <a:xfrm>
            <a:off x="77574775" y="772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2" name="AutoShape 1020" descr="2358693_0.webp (630×630)"/>
          <p:cNvSpPr>
            <a:spLocks noChangeAspect="1" noChangeArrowheads="1"/>
          </p:cNvSpPr>
          <p:nvPr/>
        </p:nvSpPr>
        <p:spPr bwMode="auto">
          <a:xfrm>
            <a:off x="77727175" y="774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3" name="AutoShape 1022" descr="2358693_0.webp (630×630)"/>
          <p:cNvSpPr>
            <a:spLocks noChangeAspect="1" noChangeArrowheads="1"/>
          </p:cNvSpPr>
          <p:nvPr/>
        </p:nvSpPr>
        <p:spPr bwMode="auto">
          <a:xfrm>
            <a:off x="77879575" y="775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4" name="AutoShape 1024" descr="2358693_0.webp (630×630)"/>
          <p:cNvSpPr>
            <a:spLocks noChangeAspect="1" noChangeArrowheads="1"/>
          </p:cNvSpPr>
          <p:nvPr/>
        </p:nvSpPr>
        <p:spPr bwMode="auto">
          <a:xfrm>
            <a:off x="78031975" y="777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5" name="AutoShape 1026" descr="2358693_0.webp (630×630)"/>
          <p:cNvSpPr>
            <a:spLocks noChangeAspect="1" noChangeArrowheads="1"/>
          </p:cNvSpPr>
          <p:nvPr/>
        </p:nvSpPr>
        <p:spPr bwMode="auto">
          <a:xfrm>
            <a:off x="78184375" y="778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6" name="AutoShape 1028" descr="2358693_0.webp (630×630)"/>
          <p:cNvSpPr>
            <a:spLocks noChangeAspect="1" noChangeArrowheads="1"/>
          </p:cNvSpPr>
          <p:nvPr/>
        </p:nvSpPr>
        <p:spPr bwMode="auto">
          <a:xfrm>
            <a:off x="78336775" y="780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7" name="AutoShape 1030" descr="2358693_0.webp (630×630)"/>
          <p:cNvSpPr>
            <a:spLocks noChangeAspect="1" noChangeArrowheads="1"/>
          </p:cNvSpPr>
          <p:nvPr/>
        </p:nvSpPr>
        <p:spPr bwMode="auto">
          <a:xfrm>
            <a:off x="78489175" y="781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8" name="AutoShape 1032" descr="2358693_0.webp (630×630)"/>
          <p:cNvSpPr>
            <a:spLocks noChangeAspect="1" noChangeArrowheads="1"/>
          </p:cNvSpPr>
          <p:nvPr/>
        </p:nvSpPr>
        <p:spPr bwMode="auto">
          <a:xfrm>
            <a:off x="78641575" y="783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19" name="AutoShape 1034" descr="2358693_0.webp (630×630)"/>
          <p:cNvSpPr>
            <a:spLocks noChangeAspect="1" noChangeArrowheads="1"/>
          </p:cNvSpPr>
          <p:nvPr/>
        </p:nvSpPr>
        <p:spPr bwMode="auto">
          <a:xfrm>
            <a:off x="78793975" y="784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0" name="AutoShape 1036" descr="2358693_0.webp (630×630)"/>
          <p:cNvSpPr>
            <a:spLocks noChangeAspect="1" noChangeArrowheads="1"/>
          </p:cNvSpPr>
          <p:nvPr/>
        </p:nvSpPr>
        <p:spPr bwMode="auto">
          <a:xfrm>
            <a:off x="78946375" y="786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1" name="AutoShape 1038" descr="2358693_0.webp (630×630)"/>
          <p:cNvSpPr>
            <a:spLocks noChangeAspect="1" noChangeArrowheads="1"/>
          </p:cNvSpPr>
          <p:nvPr/>
        </p:nvSpPr>
        <p:spPr bwMode="auto">
          <a:xfrm>
            <a:off x="79098775" y="787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2" name="AutoShape 1040" descr="2358693_0.webp (630×630)"/>
          <p:cNvSpPr>
            <a:spLocks noChangeAspect="1" noChangeArrowheads="1"/>
          </p:cNvSpPr>
          <p:nvPr/>
        </p:nvSpPr>
        <p:spPr bwMode="auto">
          <a:xfrm>
            <a:off x="79251175" y="789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3" name="AutoShape 1042" descr="2358693_0.webp (630×630)"/>
          <p:cNvSpPr>
            <a:spLocks noChangeAspect="1" noChangeArrowheads="1"/>
          </p:cNvSpPr>
          <p:nvPr/>
        </p:nvSpPr>
        <p:spPr bwMode="auto">
          <a:xfrm>
            <a:off x="79403575" y="791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4" name="AutoShape 1044" descr="2358693_0.webp (630×630)"/>
          <p:cNvSpPr>
            <a:spLocks noChangeAspect="1" noChangeArrowheads="1"/>
          </p:cNvSpPr>
          <p:nvPr/>
        </p:nvSpPr>
        <p:spPr bwMode="auto">
          <a:xfrm>
            <a:off x="79555975" y="792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5" name="AutoShape 1046" descr="2358693_0.webp (630×630)"/>
          <p:cNvSpPr>
            <a:spLocks noChangeAspect="1" noChangeArrowheads="1"/>
          </p:cNvSpPr>
          <p:nvPr/>
        </p:nvSpPr>
        <p:spPr bwMode="auto">
          <a:xfrm>
            <a:off x="79708375" y="794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6" name="AutoShape 1048" descr="2358693_0.webp (630×630)"/>
          <p:cNvSpPr>
            <a:spLocks noChangeAspect="1" noChangeArrowheads="1"/>
          </p:cNvSpPr>
          <p:nvPr/>
        </p:nvSpPr>
        <p:spPr bwMode="auto">
          <a:xfrm>
            <a:off x="79860775" y="795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7" name="AutoShape 1050" descr="2358693_0.webp (630×630)"/>
          <p:cNvSpPr>
            <a:spLocks noChangeAspect="1" noChangeArrowheads="1"/>
          </p:cNvSpPr>
          <p:nvPr/>
        </p:nvSpPr>
        <p:spPr bwMode="auto">
          <a:xfrm>
            <a:off x="80013175" y="797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8" name="AutoShape 1052" descr="2358693_0.webp (630×630)"/>
          <p:cNvSpPr>
            <a:spLocks noChangeAspect="1" noChangeArrowheads="1"/>
          </p:cNvSpPr>
          <p:nvPr/>
        </p:nvSpPr>
        <p:spPr bwMode="auto">
          <a:xfrm>
            <a:off x="80165575" y="798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29" name="AutoShape 1054" descr="2358693_0.webp (630×630)"/>
          <p:cNvSpPr>
            <a:spLocks noChangeAspect="1" noChangeArrowheads="1"/>
          </p:cNvSpPr>
          <p:nvPr/>
        </p:nvSpPr>
        <p:spPr bwMode="auto">
          <a:xfrm>
            <a:off x="80317975" y="800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0" name="AutoShape 1056" descr="2358693_0.webp (630×630)"/>
          <p:cNvSpPr>
            <a:spLocks noChangeAspect="1" noChangeArrowheads="1"/>
          </p:cNvSpPr>
          <p:nvPr/>
        </p:nvSpPr>
        <p:spPr bwMode="auto">
          <a:xfrm>
            <a:off x="80470375" y="801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1" name="AutoShape 1058" descr="2358693_0.webp (630×630)"/>
          <p:cNvSpPr>
            <a:spLocks noChangeAspect="1" noChangeArrowheads="1"/>
          </p:cNvSpPr>
          <p:nvPr/>
        </p:nvSpPr>
        <p:spPr bwMode="auto">
          <a:xfrm>
            <a:off x="80622775" y="803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2" name="AutoShape 1060" descr="2358693_0.webp (630×630)"/>
          <p:cNvSpPr>
            <a:spLocks noChangeAspect="1" noChangeArrowheads="1"/>
          </p:cNvSpPr>
          <p:nvPr/>
        </p:nvSpPr>
        <p:spPr bwMode="auto">
          <a:xfrm>
            <a:off x="80775175" y="8047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3" name="AutoShape 1062" descr="2358693_0.webp (630×630)"/>
          <p:cNvSpPr>
            <a:spLocks noChangeAspect="1" noChangeArrowheads="1"/>
          </p:cNvSpPr>
          <p:nvPr/>
        </p:nvSpPr>
        <p:spPr bwMode="auto">
          <a:xfrm>
            <a:off x="80927575" y="8062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4" name="AutoShape 1064" descr="2358693_0.webp (630×630)"/>
          <p:cNvSpPr>
            <a:spLocks noChangeAspect="1" noChangeArrowheads="1"/>
          </p:cNvSpPr>
          <p:nvPr/>
        </p:nvSpPr>
        <p:spPr bwMode="auto">
          <a:xfrm>
            <a:off x="81079975" y="8077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5" name="AutoShape 1066" descr="2358693_0.webp (630×630)"/>
          <p:cNvSpPr>
            <a:spLocks noChangeAspect="1" noChangeArrowheads="1"/>
          </p:cNvSpPr>
          <p:nvPr/>
        </p:nvSpPr>
        <p:spPr bwMode="auto">
          <a:xfrm>
            <a:off x="81232375" y="8093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6" name="AutoShape 1068" descr="2358693_0.webp (630×630)"/>
          <p:cNvSpPr>
            <a:spLocks noChangeAspect="1" noChangeArrowheads="1"/>
          </p:cNvSpPr>
          <p:nvPr/>
        </p:nvSpPr>
        <p:spPr bwMode="auto">
          <a:xfrm>
            <a:off x="81384775" y="8108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7" name="AutoShape 1070" descr="2358693_0.webp (630×630)"/>
          <p:cNvSpPr>
            <a:spLocks noChangeAspect="1" noChangeArrowheads="1"/>
          </p:cNvSpPr>
          <p:nvPr/>
        </p:nvSpPr>
        <p:spPr bwMode="auto">
          <a:xfrm>
            <a:off x="81537175" y="8123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8" name="AutoShape 1072" descr="2358693_0.webp (630×630)"/>
          <p:cNvSpPr>
            <a:spLocks noChangeAspect="1" noChangeArrowheads="1"/>
          </p:cNvSpPr>
          <p:nvPr/>
        </p:nvSpPr>
        <p:spPr bwMode="auto">
          <a:xfrm>
            <a:off x="81689575" y="8138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39" name="AutoShape 1074" descr="2358693_0.webp (630×630)"/>
          <p:cNvSpPr>
            <a:spLocks noChangeAspect="1" noChangeArrowheads="1"/>
          </p:cNvSpPr>
          <p:nvPr/>
        </p:nvSpPr>
        <p:spPr bwMode="auto">
          <a:xfrm>
            <a:off x="81841975" y="8154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0" name="AutoShape 1076" descr="2358693_0.webp (630×630)"/>
          <p:cNvSpPr>
            <a:spLocks noChangeAspect="1" noChangeArrowheads="1"/>
          </p:cNvSpPr>
          <p:nvPr/>
        </p:nvSpPr>
        <p:spPr bwMode="auto">
          <a:xfrm>
            <a:off x="81994375" y="8169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1" name="AutoShape 1078" descr="2358693_0.webp (630×630)"/>
          <p:cNvSpPr>
            <a:spLocks noChangeAspect="1" noChangeArrowheads="1"/>
          </p:cNvSpPr>
          <p:nvPr/>
        </p:nvSpPr>
        <p:spPr bwMode="auto">
          <a:xfrm>
            <a:off x="82146775" y="8184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2" name="AutoShape 1080" descr="2358693_0.webp (630×630)"/>
          <p:cNvSpPr>
            <a:spLocks noChangeAspect="1" noChangeArrowheads="1"/>
          </p:cNvSpPr>
          <p:nvPr/>
        </p:nvSpPr>
        <p:spPr bwMode="auto">
          <a:xfrm>
            <a:off x="82299175" y="8199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3" name="AutoShape 1082" descr="2358693_0.webp (630×630)"/>
          <p:cNvSpPr>
            <a:spLocks noChangeAspect="1" noChangeArrowheads="1"/>
          </p:cNvSpPr>
          <p:nvPr/>
        </p:nvSpPr>
        <p:spPr bwMode="auto">
          <a:xfrm>
            <a:off x="82451575" y="8215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4" name="AutoShape 1084" descr="2358693_0.webp (630×630)"/>
          <p:cNvSpPr>
            <a:spLocks noChangeAspect="1" noChangeArrowheads="1"/>
          </p:cNvSpPr>
          <p:nvPr/>
        </p:nvSpPr>
        <p:spPr bwMode="auto">
          <a:xfrm>
            <a:off x="82603975" y="8230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5" name="AutoShape 1086" descr="2358693_0.webp (630×630)"/>
          <p:cNvSpPr>
            <a:spLocks noChangeAspect="1" noChangeArrowheads="1"/>
          </p:cNvSpPr>
          <p:nvPr/>
        </p:nvSpPr>
        <p:spPr bwMode="auto">
          <a:xfrm>
            <a:off x="82756375" y="8245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6" name="AutoShape 1088" descr="2358693_0.webp (630×630)"/>
          <p:cNvSpPr>
            <a:spLocks noChangeAspect="1" noChangeArrowheads="1"/>
          </p:cNvSpPr>
          <p:nvPr/>
        </p:nvSpPr>
        <p:spPr bwMode="auto">
          <a:xfrm>
            <a:off x="82908775" y="8260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7" name="AutoShape 1090" descr="2358693_0.webp (630×630)"/>
          <p:cNvSpPr>
            <a:spLocks noChangeAspect="1" noChangeArrowheads="1"/>
          </p:cNvSpPr>
          <p:nvPr/>
        </p:nvSpPr>
        <p:spPr bwMode="auto">
          <a:xfrm>
            <a:off x="83061175" y="8276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8" name="AutoShape 1092" descr="2358693_0.webp (630×630)"/>
          <p:cNvSpPr>
            <a:spLocks noChangeAspect="1" noChangeArrowheads="1"/>
          </p:cNvSpPr>
          <p:nvPr/>
        </p:nvSpPr>
        <p:spPr bwMode="auto">
          <a:xfrm>
            <a:off x="83213575" y="8291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49" name="AutoShape 1094" descr="2358693_0.webp (630×630)"/>
          <p:cNvSpPr>
            <a:spLocks noChangeAspect="1" noChangeArrowheads="1"/>
          </p:cNvSpPr>
          <p:nvPr/>
        </p:nvSpPr>
        <p:spPr bwMode="auto">
          <a:xfrm>
            <a:off x="83365975" y="8306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0" name="AutoShape 1096" descr="2358693_0.webp (630×630)"/>
          <p:cNvSpPr>
            <a:spLocks noChangeAspect="1" noChangeArrowheads="1"/>
          </p:cNvSpPr>
          <p:nvPr/>
        </p:nvSpPr>
        <p:spPr bwMode="auto">
          <a:xfrm>
            <a:off x="83518375" y="8321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1" name="AutoShape 1098" descr="2358693_0.webp (630×630)"/>
          <p:cNvSpPr>
            <a:spLocks noChangeAspect="1" noChangeArrowheads="1"/>
          </p:cNvSpPr>
          <p:nvPr/>
        </p:nvSpPr>
        <p:spPr bwMode="auto">
          <a:xfrm>
            <a:off x="83670775" y="8337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2" name="AutoShape 1100" descr="2358693_0.webp (630×630)"/>
          <p:cNvSpPr>
            <a:spLocks noChangeAspect="1" noChangeArrowheads="1"/>
          </p:cNvSpPr>
          <p:nvPr/>
        </p:nvSpPr>
        <p:spPr bwMode="auto">
          <a:xfrm>
            <a:off x="83823175" y="8352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3" name="AutoShape 1102" descr="2358693_0.webp (630×630)"/>
          <p:cNvSpPr>
            <a:spLocks noChangeAspect="1" noChangeArrowheads="1"/>
          </p:cNvSpPr>
          <p:nvPr/>
        </p:nvSpPr>
        <p:spPr bwMode="auto">
          <a:xfrm>
            <a:off x="83975575" y="8367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4" name="AutoShape 1104" descr="2358693_0.webp (630×630)"/>
          <p:cNvSpPr>
            <a:spLocks noChangeAspect="1" noChangeArrowheads="1"/>
          </p:cNvSpPr>
          <p:nvPr/>
        </p:nvSpPr>
        <p:spPr bwMode="auto">
          <a:xfrm>
            <a:off x="84127975" y="8382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5" name="AutoShape 1106" descr="2358693_0.webp (630×630)"/>
          <p:cNvSpPr>
            <a:spLocks noChangeAspect="1" noChangeArrowheads="1"/>
          </p:cNvSpPr>
          <p:nvPr/>
        </p:nvSpPr>
        <p:spPr bwMode="auto">
          <a:xfrm>
            <a:off x="84280375" y="8398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6" name="AutoShape 1108" descr="2358693_0.webp (630×630)"/>
          <p:cNvSpPr>
            <a:spLocks noChangeAspect="1" noChangeArrowheads="1"/>
          </p:cNvSpPr>
          <p:nvPr/>
        </p:nvSpPr>
        <p:spPr bwMode="auto">
          <a:xfrm>
            <a:off x="84432775" y="8413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7" name="AutoShape 1110" descr="2358693_0.webp (630×630)"/>
          <p:cNvSpPr>
            <a:spLocks noChangeAspect="1" noChangeArrowheads="1"/>
          </p:cNvSpPr>
          <p:nvPr/>
        </p:nvSpPr>
        <p:spPr bwMode="auto">
          <a:xfrm>
            <a:off x="84585175" y="8428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8" name="AutoShape 1112" descr="2358693_0.webp (630×630)"/>
          <p:cNvSpPr>
            <a:spLocks noChangeAspect="1" noChangeArrowheads="1"/>
          </p:cNvSpPr>
          <p:nvPr/>
        </p:nvSpPr>
        <p:spPr bwMode="auto">
          <a:xfrm>
            <a:off x="84737575" y="8443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59" name="AutoShape 1114" descr="2358693_0.webp (630×630)"/>
          <p:cNvSpPr>
            <a:spLocks noChangeAspect="1" noChangeArrowheads="1"/>
          </p:cNvSpPr>
          <p:nvPr/>
        </p:nvSpPr>
        <p:spPr bwMode="auto">
          <a:xfrm>
            <a:off x="84889975" y="8458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0" name="AutoShape 1116" descr="2358693_0.webp (630×630)"/>
          <p:cNvSpPr>
            <a:spLocks noChangeAspect="1" noChangeArrowheads="1"/>
          </p:cNvSpPr>
          <p:nvPr/>
        </p:nvSpPr>
        <p:spPr bwMode="auto">
          <a:xfrm>
            <a:off x="85042375" y="8474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1" name="AutoShape 1118" descr="2358693_0.webp (630×630)"/>
          <p:cNvSpPr>
            <a:spLocks noChangeAspect="1" noChangeArrowheads="1"/>
          </p:cNvSpPr>
          <p:nvPr/>
        </p:nvSpPr>
        <p:spPr bwMode="auto">
          <a:xfrm>
            <a:off x="85194775" y="8489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2" name="AutoShape 1120" descr="2358693_0.webp (630×630)"/>
          <p:cNvSpPr>
            <a:spLocks noChangeAspect="1" noChangeArrowheads="1"/>
          </p:cNvSpPr>
          <p:nvPr/>
        </p:nvSpPr>
        <p:spPr bwMode="auto">
          <a:xfrm>
            <a:off x="85347175" y="8504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3" name="AutoShape 1122" descr="2358693_0.webp (630×630)"/>
          <p:cNvSpPr>
            <a:spLocks noChangeAspect="1" noChangeArrowheads="1"/>
          </p:cNvSpPr>
          <p:nvPr/>
        </p:nvSpPr>
        <p:spPr bwMode="auto">
          <a:xfrm>
            <a:off x="85499575" y="8519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4" name="AutoShape 1124" descr="2358693_0.webp (630×630)"/>
          <p:cNvSpPr>
            <a:spLocks noChangeAspect="1" noChangeArrowheads="1"/>
          </p:cNvSpPr>
          <p:nvPr/>
        </p:nvSpPr>
        <p:spPr bwMode="auto">
          <a:xfrm>
            <a:off x="85651975" y="8535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5" name="AutoShape 1126" descr="2358693_0.webp (630×630)"/>
          <p:cNvSpPr>
            <a:spLocks noChangeAspect="1" noChangeArrowheads="1"/>
          </p:cNvSpPr>
          <p:nvPr/>
        </p:nvSpPr>
        <p:spPr bwMode="auto">
          <a:xfrm>
            <a:off x="85804375" y="8550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6" name="AutoShape 1128" descr="2358693_0.webp (630×630)"/>
          <p:cNvSpPr>
            <a:spLocks noChangeAspect="1" noChangeArrowheads="1"/>
          </p:cNvSpPr>
          <p:nvPr/>
        </p:nvSpPr>
        <p:spPr bwMode="auto">
          <a:xfrm>
            <a:off x="85956775" y="8565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7" name="AutoShape 1130" descr="2358693_0.webp (630×630)"/>
          <p:cNvSpPr>
            <a:spLocks noChangeAspect="1" noChangeArrowheads="1"/>
          </p:cNvSpPr>
          <p:nvPr/>
        </p:nvSpPr>
        <p:spPr bwMode="auto">
          <a:xfrm>
            <a:off x="86109175" y="8580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8" name="AutoShape 1132" descr="2358693_0.webp (630×630)"/>
          <p:cNvSpPr>
            <a:spLocks noChangeAspect="1" noChangeArrowheads="1"/>
          </p:cNvSpPr>
          <p:nvPr/>
        </p:nvSpPr>
        <p:spPr bwMode="auto">
          <a:xfrm>
            <a:off x="86261575" y="8596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69" name="AutoShape 1134" descr="2358693_0.webp (630×630)"/>
          <p:cNvSpPr>
            <a:spLocks noChangeAspect="1" noChangeArrowheads="1"/>
          </p:cNvSpPr>
          <p:nvPr/>
        </p:nvSpPr>
        <p:spPr bwMode="auto">
          <a:xfrm>
            <a:off x="86413975" y="8611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0" name="AutoShape 1136" descr="2358693_0.webp (630×630)"/>
          <p:cNvSpPr>
            <a:spLocks noChangeAspect="1" noChangeArrowheads="1"/>
          </p:cNvSpPr>
          <p:nvPr/>
        </p:nvSpPr>
        <p:spPr bwMode="auto">
          <a:xfrm>
            <a:off x="86566375" y="8626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1" name="AutoShape 1138" descr="2358693_0.webp (630×630)"/>
          <p:cNvSpPr>
            <a:spLocks noChangeAspect="1" noChangeArrowheads="1"/>
          </p:cNvSpPr>
          <p:nvPr/>
        </p:nvSpPr>
        <p:spPr bwMode="auto">
          <a:xfrm>
            <a:off x="86718775" y="8641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2" name="AutoShape 1140" descr="2358693_0.webp (630×630)"/>
          <p:cNvSpPr>
            <a:spLocks noChangeAspect="1" noChangeArrowheads="1"/>
          </p:cNvSpPr>
          <p:nvPr/>
        </p:nvSpPr>
        <p:spPr bwMode="auto">
          <a:xfrm>
            <a:off x="86871175" y="8657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3" name="AutoShape 1142" descr="2358693_0.webp (630×630)"/>
          <p:cNvSpPr>
            <a:spLocks noChangeAspect="1" noChangeArrowheads="1"/>
          </p:cNvSpPr>
          <p:nvPr/>
        </p:nvSpPr>
        <p:spPr bwMode="auto">
          <a:xfrm>
            <a:off x="87023575" y="8672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4" name="AutoShape 1144" descr="2358693_0.webp (630×630)"/>
          <p:cNvSpPr>
            <a:spLocks noChangeAspect="1" noChangeArrowheads="1"/>
          </p:cNvSpPr>
          <p:nvPr/>
        </p:nvSpPr>
        <p:spPr bwMode="auto">
          <a:xfrm>
            <a:off x="87175975" y="8687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5" name="AutoShape 1146" descr="2358693_0.webp (630×630)"/>
          <p:cNvSpPr>
            <a:spLocks noChangeAspect="1" noChangeArrowheads="1"/>
          </p:cNvSpPr>
          <p:nvPr/>
        </p:nvSpPr>
        <p:spPr bwMode="auto">
          <a:xfrm>
            <a:off x="87328375" y="8702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6" name="AutoShape 1148" descr="2358693_0.webp (630×630)"/>
          <p:cNvSpPr>
            <a:spLocks noChangeAspect="1" noChangeArrowheads="1"/>
          </p:cNvSpPr>
          <p:nvPr/>
        </p:nvSpPr>
        <p:spPr bwMode="auto">
          <a:xfrm>
            <a:off x="87480775" y="8718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7" name="AutoShape 1150" descr="2358693_0.webp (630×630)"/>
          <p:cNvSpPr>
            <a:spLocks noChangeAspect="1" noChangeArrowheads="1"/>
          </p:cNvSpPr>
          <p:nvPr/>
        </p:nvSpPr>
        <p:spPr bwMode="auto">
          <a:xfrm>
            <a:off x="87633175" y="8733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8" name="AutoShape 1152" descr="2358693_0.webp (630×630)"/>
          <p:cNvSpPr>
            <a:spLocks noChangeAspect="1" noChangeArrowheads="1"/>
          </p:cNvSpPr>
          <p:nvPr/>
        </p:nvSpPr>
        <p:spPr bwMode="auto">
          <a:xfrm>
            <a:off x="87785575" y="8748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79" name="AutoShape 1154" descr="2358693_0.webp (630×630)"/>
          <p:cNvSpPr>
            <a:spLocks noChangeAspect="1" noChangeArrowheads="1"/>
          </p:cNvSpPr>
          <p:nvPr/>
        </p:nvSpPr>
        <p:spPr bwMode="auto">
          <a:xfrm>
            <a:off x="87937975" y="8763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0" name="AutoShape 1156" descr="2358693_0.webp (630×630)"/>
          <p:cNvSpPr>
            <a:spLocks noChangeAspect="1" noChangeArrowheads="1"/>
          </p:cNvSpPr>
          <p:nvPr/>
        </p:nvSpPr>
        <p:spPr bwMode="auto">
          <a:xfrm>
            <a:off x="88090375" y="8779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1" name="AutoShape 1158" descr="2358693_0.webp (630×630)"/>
          <p:cNvSpPr>
            <a:spLocks noChangeAspect="1" noChangeArrowheads="1"/>
          </p:cNvSpPr>
          <p:nvPr/>
        </p:nvSpPr>
        <p:spPr bwMode="auto">
          <a:xfrm>
            <a:off x="88242775" y="8794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2" name="AutoShape 1160" descr="2358693_0.webp (630×630)"/>
          <p:cNvSpPr>
            <a:spLocks noChangeAspect="1" noChangeArrowheads="1"/>
          </p:cNvSpPr>
          <p:nvPr/>
        </p:nvSpPr>
        <p:spPr bwMode="auto">
          <a:xfrm>
            <a:off x="88395175" y="8809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3" name="AutoShape 1162" descr="2358693_0.webp (630×630)"/>
          <p:cNvSpPr>
            <a:spLocks noChangeAspect="1" noChangeArrowheads="1"/>
          </p:cNvSpPr>
          <p:nvPr/>
        </p:nvSpPr>
        <p:spPr bwMode="auto">
          <a:xfrm>
            <a:off x="88547575" y="8824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4" name="AutoShape 1164" descr="2358693_0.webp (630×630)"/>
          <p:cNvSpPr>
            <a:spLocks noChangeAspect="1" noChangeArrowheads="1"/>
          </p:cNvSpPr>
          <p:nvPr/>
        </p:nvSpPr>
        <p:spPr bwMode="auto">
          <a:xfrm>
            <a:off x="88699975" y="8839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5" name="AutoShape 1166" descr="2358693_0.webp (630×630)"/>
          <p:cNvSpPr>
            <a:spLocks noChangeAspect="1" noChangeArrowheads="1"/>
          </p:cNvSpPr>
          <p:nvPr/>
        </p:nvSpPr>
        <p:spPr bwMode="auto">
          <a:xfrm>
            <a:off x="88852375" y="8855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6" name="AutoShape 1168" descr="2358693_0.webp (630×630)"/>
          <p:cNvSpPr>
            <a:spLocks noChangeAspect="1" noChangeArrowheads="1"/>
          </p:cNvSpPr>
          <p:nvPr/>
        </p:nvSpPr>
        <p:spPr bwMode="auto">
          <a:xfrm>
            <a:off x="89004775" y="8870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7" name="AutoShape 1170" descr="2358693_0.webp (630×630)"/>
          <p:cNvSpPr>
            <a:spLocks noChangeAspect="1" noChangeArrowheads="1"/>
          </p:cNvSpPr>
          <p:nvPr/>
        </p:nvSpPr>
        <p:spPr bwMode="auto">
          <a:xfrm>
            <a:off x="89157175" y="8885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8" name="AutoShape 1172" descr="2358693_0.webp (630×630)"/>
          <p:cNvSpPr>
            <a:spLocks noChangeAspect="1" noChangeArrowheads="1"/>
          </p:cNvSpPr>
          <p:nvPr/>
        </p:nvSpPr>
        <p:spPr bwMode="auto">
          <a:xfrm>
            <a:off x="89309575" y="8900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89" name="AutoShape 1174" descr="2358693_0.webp (630×630)"/>
          <p:cNvSpPr>
            <a:spLocks noChangeAspect="1" noChangeArrowheads="1"/>
          </p:cNvSpPr>
          <p:nvPr/>
        </p:nvSpPr>
        <p:spPr bwMode="auto">
          <a:xfrm>
            <a:off x="89461975" y="8916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0" name="AutoShape 1176" descr="2358693_0.webp (630×630)"/>
          <p:cNvSpPr>
            <a:spLocks noChangeAspect="1" noChangeArrowheads="1"/>
          </p:cNvSpPr>
          <p:nvPr/>
        </p:nvSpPr>
        <p:spPr bwMode="auto">
          <a:xfrm>
            <a:off x="89614375" y="8931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1" name="AutoShape 1178" descr="2358693_0.webp (630×630)"/>
          <p:cNvSpPr>
            <a:spLocks noChangeAspect="1" noChangeArrowheads="1"/>
          </p:cNvSpPr>
          <p:nvPr/>
        </p:nvSpPr>
        <p:spPr bwMode="auto">
          <a:xfrm>
            <a:off x="89766775" y="8946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2" name="AutoShape 1180" descr="2358693_0.webp (630×630)"/>
          <p:cNvSpPr>
            <a:spLocks noChangeAspect="1" noChangeArrowheads="1"/>
          </p:cNvSpPr>
          <p:nvPr/>
        </p:nvSpPr>
        <p:spPr bwMode="auto">
          <a:xfrm>
            <a:off x="89919175" y="8961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3" name="AutoShape 1182" descr="2358693_0.webp (630×630)"/>
          <p:cNvSpPr>
            <a:spLocks noChangeAspect="1" noChangeArrowheads="1"/>
          </p:cNvSpPr>
          <p:nvPr/>
        </p:nvSpPr>
        <p:spPr bwMode="auto">
          <a:xfrm>
            <a:off x="90071575" y="8977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4" name="AutoShape 1184" descr="2358693_0.webp (630×630)"/>
          <p:cNvSpPr>
            <a:spLocks noChangeAspect="1" noChangeArrowheads="1"/>
          </p:cNvSpPr>
          <p:nvPr/>
        </p:nvSpPr>
        <p:spPr bwMode="auto">
          <a:xfrm>
            <a:off x="90223975" y="8992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5" name="AutoShape 1186" descr="2358693_0.webp (630×630)"/>
          <p:cNvSpPr>
            <a:spLocks noChangeAspect="1" noChangeArrowheads="1"/>
          </p:cNvSpPr>
          <p:nvPr/>
        </p:nvSpPr>
        <p:spPr bwMode="auto">
          <a:xfrm>
            <a:off x="90376375" y="9007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6" name="AutoShape 1188" descr="2358693_0.webp (630×630)"/>
          <p:cNvSpPr>
            <a:spLocks noChangeAspect="1" noChangeArrowheads="1"/>
          </p:cNvSpPr>
          <p:nvPr/>
        </p:nvSpPr>
        <p:spPr bwMode="auto">
          <a:xfrm>
            <a:off x="90528775" y="9022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7" name="AutoShape 1190" descr="2358693_0.webp (630×630)"/>
          <p:cNvSpPr>
            <a:spLocks noChangeAspect="1" noChangeArrowheads="1"/>
          </p:cNvSpPr>
          <p:nvPr/>
        </p:nvSpPr>
        <p:spPr bwMode="auto">
          <a:xfrm>
            <a:off x="90681175" y="9038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8" name="AutoShape 1192" descr="2358693_0.webp (630×630)"/>
          <p:cNvSpPr>
            <a:spLocks noChangeAspect="1" noChangeArrowheads="1"/>
          </p:cNvSpPr>
          <p:nvPr/>
        </p:nvSpPr>
        <p:spPr bwMode="auto">
          <a:xfrm>
            <a:off x="90833575" y="9053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599" name="AutoShape 1194" descr="2358693_0.webp (630×630)"/>
          <p:cNvSpPr>
            <a:spLocks noChangeAspect="1" noChangeArrowheads="1"/>
          </p:cNvSpPr>
          <p:nvPr/>
        </p:nvSpPr>
        <p:spPr bwMode="auto">
          <a:xfrm>
            <a:off x="90985975" y="9068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0" name="AutoShape 1196" descr="2358693_0.webp (630×630)"/>
          <p:cNvSpPr>
            <a:spLocks noChangeAspect="1" noChangeArrowheads="1"/>
          </p:cNvSpPr>
          <p:nvPr/>
        </p:nvSpPr>
        <p:spPr bwMode="auto">
          <a:xfrm>
            <a:off x="91138375" y="9083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1" name="AutoShape 1198" descr="2358693_0.webp (630×630)"/>
          <p:cNvSpPr>
            <a:spLocks noChangeAspect="1" noChangeArrowheads="1"/>
          </p:cNvSpPr>
          <p:nvPr/>
        </p:nvSpPr>
        <p:spPr bwMode="auto">
          <a:xfrm>
            <a:off x="91290775" y="9099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2" name="AutoShape 1200" descr="2358693_0.webp (630×630)"/>
          <p:cNvSpPr>
            <a:spLocks noChangeAspect="1" noChangeArrowheads="1"/>
          </p:cNvSpPr>
          <p:nvPr/>
        </p:nvSpPr>
        <p:spPr bwMode="auto">
          <a:xfrm>
            <a:off x="91443175" y="9114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3" name="AutoShape 1202" descr="2358693_0.webp (630×630)"/>
          <p:cNvSpPr>
            <a:spLocks noChangeAspect="1" noChangeArrowheads="1"/>
          </p:cNvSpPr>
          <p:nvPr/>
        </p:nvSpPr>
        <p:spPr bwMode="auto">
          <a:xfrm>
            <a:off x="91595575" y="9129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4" name="AutoShape 1204" descr="2358693_0.webp (630×630)"/>
          <p:cNvSpPr>
            <a:spLocks noChangeAspect="1" noChangeArrowheads="1"/>
          </p:cNvSpPr>
          <p:nvPr/>
        </p:nvSpPr>
        <p:spPr bwMode="auto">
          <a:xfrm>
            <a:off x="91747975" y="9144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5" name="AutoShape 1206" descr="2358693_0.webp (630×630)"/>
          <p:cNvSpPr>
            <a:spLocks noChangeAspect="1" noChangeArrowheads="1"/>
          </p:cNvSpPr>
          <p:nvPr/>
        </p:nvSpPr>
        <p:spPr bwMode="auto">
          <a:xfrm>
            <a:off x="91900375" y="9160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6" name="AutoShape 1208" descr="2358693_0.webp (630×630)"/>
          <p:cNvSpPr>
            <a:spLocks noChangeAspect="1" noChangeArrowheads="1"/>
          </p:cNvSpPr>
          <p:nvPr/>
        </p:nvSpPr>
        <p:spPr bwMode="auto">
          <a:xfrm>
            <a:off x="92052775" y="9175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7" name="AutoShape 1210" descr="2358693_0.webp (630×630)"/>
          <p:cNvSpPr>
            <a:spLocks noChangeAspect="1" noChangeArrowheads="1"/>
          </p:cNvSpPr>
          <p:nvPr/>
        </p:nvSpPr>
        <p:spPr bwMode="auto">
          <a:xfrm>
            <a:off x="92205175" y="9190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8" name="AutoShape 1212" descr="2358693_0.webp (630×630)"/>
          <p:cNvSpPr>
            <a:spLocks noChangeAspect="1" noChangeArrowheads="1"/>
          </p:cNvSpPr>
          <p:nvPr/>
        </p:nvSpPr>
        <p:spPr bwMode="auto">
          <a:xfrm>
            <a:off x="92357575" y="9205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09" name="AutoShape 1214" descr="2358693_0.webp (630×630)"/>
          <p:cNvSpPr>
            <a:spLocks noChangeAspect="1" noChangeArrowheads="1"/>
          </p:cNvSpPr>
          <p:nvPr/>
        </p:nvSpPr>
        <p:spPr bwMode="auto">
          <a:xfrm>
            <a:off x="92509975" y="9220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0" name="AutoShape 1216" descr="2358693_0.webp (630×630)"/>
          <p:cNvSpPr>
            <a:spLocks noChangeAspect="1" noChangeArrowheads="1"/>
          </p:cNvSpPr>
          <p:nvPr/>
        </p:nvSpPr>
        <p:spPr bwMode="auto">
          <a:xfrm>
            <a:off x="92662375" y="9236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1" name="AutoShape 1218" descr="2358693_0.webp (630×630)"/>
          <p:cNvSpPr>
            <a:spLocks noChangeAspect="1" noChangeArrowheads="1"/>
          </p:cNvSpPr>
          <p:nvPr/>
        </p:nvSpPr>
        <p:spPr bwMode="auto">
          <a:xfrm>
            <a:off x="92814775" y="9251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2" name="AutoShape 1220" descr="2358693_0.webp (630×630)"/>
          <p:cNvSpPr>
            <a:spLocks noChangeAspect="1" noChangeArrowheads="1"/>
          </p:cNvSpPr>
          <p:nvPr/>
        </p:nvSpPr>
        <p:spPr bwMode="auto">
          <a:xfrm>
            <a:off x="92967175" y="9266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3" name="AutoShape 1222" descr="2358693_0.webp (630×630)"/>
          <p:cNvSpPr>
            <a:spLocks noChangeAspect="1" noChangeArrowheads="1"/>
          </p:cNvSpPr>
          <p:nvPr/>
        </p:nvSpPr>
        <p:spPr bwMode="auto">
          <a:xfrm>
            <a:off x="93119575" y="9281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4" name="AutoShape 1224" descr="2358693_0.webp (630×630)"/>
          <p:cNvSpPr>
            <a:spLocks noChangeAspect="1" noChangeArrowheads="1"/>
          </p:cNvSpPr>
          <p:nvPr/>
        </p:nvSpPr>
        <p:spPr bwMode="auto">
          <a:xfrm>
            <a:off x="93271975" y="9297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5" name="AutoShape 1226" descr="2358693_0.webp (630×630)"/>
          <p:cNvSpPr>
            <a:spLocks noChangeAspect="1" noChangeArrowheads="1"/>
          </p:cNvSpPr>
          <p:nvPr/>
        </p:nvSpPr>
        <p:spPr bwMode="auto">
          <a:xfrm>
            <a:off x="93424375" y="9312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6" name="AutoShape 1228" descr="2358693_0.webp (630×630)"/>
          <p:cNvSpPr>
            <a:spLocks noChangeAspect="1" noChangeArrowheads="1"/>
          </p:cNvSpPr>
          <p:nvPr/>
        </p:nvSpPr>
        <p:spPr bwMode="auto">
          <a:xfrm>
            <a:off x="93576775" y="9327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7" name="AutoShape 1230" descr="2358693_0.webp (630×630)"/>
          <p:cNvSpPr>
            <a:spLocks noChangeAspect="1" noChangeArrowheads="1"/>
          </p:cNvSpPr>
          <p:nvPr/>
        </p:nvSpPr>
        <p:spPr bwMode="auto">
          <a:xfrm>
            <a:off x="93729175" y="9342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8" name="AutoShape 1232" descr="2358693_0.webp (630×630)"/>
          <p:cNvSpPr>
            <a:spLocks noChangeAspect="1" noChangeArrowheads="1"/>
          </p:cNvSpPr>
          <p:nvPr/>
        </p:nvSpPr>
        <p:spPr bwMode="auto">
          <a:xfrm>
            <a:off x="93881575" y="9358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19" name="AutoShape 1234" descr="2358693_0.webp (630×630)"/>
          <p:cNvSpPr>
            <a:spLocks noChangeAspect="1" noChangeArrowheads="1"/>
          </p:cNvSpPr>
          <p:nvPr/>
        </p:nvSpPr>
        <p:spPr bwMode="auto">
          <a:xfrm>
            <a:off x="94033975" y="9373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0" name="AutoShape 1236" descr="2358693_0.webp (630×630)"/>
          <p:cNvSpPr>
            <a:spLocks noChangeAspect="1" noChangeArrowheads="1"/>
          </p:cNvSpPr>
          <p:nvPr/>
        </p:nvSpPr>
        <p:spPr bwMode="auto">
          <a:xfrm>
            <a:off x="94186375" y="9388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1" name="AutoShape 1238" descr="2358693_0.webp (630×630)"/>
          <p:cNvSpPr>
            <a:spLocks noChangeAspect="1" noChangeArrowheads="1"/>
          </p:cNvSpPr>
          <p:nvPr/>
        </p:nvSpPr>
        <p:spPr bwMode="auto">
          <a:xfrm>
            <a:off x="94338775" y="9403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2" name="AutoShape 1240" descr="2358693_0.webp (630×630)"/>
          <p:cNvSpPr>
            <a:spLocks noChangeAspect="1" noChangeArrowheads="1"/>
          </p:cNvSpPr>
          <p:nvPr/>
        </p:nvSpPr>
        <p:spPr bwMode="auto">
          <a:xfrm>
            <a:off x="94491175" y="9419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3" name="AutoShape 1242" descr="2358693_0.webp (630×630)"/>
          <p:cNvSpPr>
            <a:spLocks noChangeAspect="1" noChangeArrowheads="1"/>
          </p:cNvSpPr>
          <p:nvPr/>
        </p:nvSpPr>
        <p:spPr bwMode="auto">
          <a:xfrm>
            <a:off x="94643575" y="9434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4" name="AutoShape 1244" descr="2358693_0.webp (630×630)"/>
          <p:cNvSpPr>
            <a:spLocks noChangeAspect="1" noChangeArrowheads="1"/>
          </p:cNvSpPr>
          <p:nvPr/>
        </p:nvSpPr>
        <p:spPr bwMode="auto">
          <a:xfrm>
            <a:off x="94795975" y="9449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5" name="AutoShape 1246" descr="2358693_0.webp (630×630)"/>
          <p:cNvSpPr>
            <a:spLocks noChangeAspect="1" noChangeArrowheads="1"/>
          </p:cNvSpPr>
          <p:nvPr/>
        </p:nvSpPr>
        <p:spPr bwMode="auto">
          <a:xfrm>
            <a:off x="94948375" y="9464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6" name="AutoShape 1248" descr="2358693_0.webp (630×630)"/>
          <p:cNvSpPr>
            <a:spLocks noChangeAspect="1" noChangeArrowheads="1"/>
          </p:cNvSpPr>
          <p:nvPr/>
        </p:nvSpPr>
        <p:spPr bwMode="auto">
          <a:xfrm>
            <a:off x="95100775" y="9480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7" name="AutoShape 1250" descr="2358693_0.webp (630×630)"/>
          <p:cNvSpPr>
            <a:spLocks noChangeAspect="1" noChangeArrowheads="1"/>
          </p:cNvSpPr>
          <p:nvPr/>
        </p:nvSpPr>
        <p:spPr bwMode="auto">
          <a:xfrm>
            <a:off x="95253175" y="9495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8" name="AutoShape 1252" descr="2358693_0.webp (630×630)"/>
          <p:cNvSpPr>
            <a:spLocks noChangeAspect="1" noChangeArrowheads="1"/>
          </p:cNvSpPr>
          <p:nvPr/>
        </p:nvSpPr>
        <p:spPr bwMode="auto">
          <a:xfrm>
            <a:off x="95405575" y="9510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29" name="AutoShape 1254" descr="2358693_0.webp (630×630)"/>
          <p:cNvSpPr>
            <a:spLocks noChangeAspect="1" noChangeArrowheads="1"/>
          </p:cNvSpPr>
          <p:nvPr/>
        </p:nvSpPr>
        <p:spPr bwMode="auto">
          <a:xfrm>
            <a:off x="95557975" y="9525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0" name="AutoShape 1256" descr="2358693_0.webp (630×630)"/>
          <p:cNvSpPr>
            <a:spLocks noChangeAspect="1" noChangeArrowheads="1"/>
          </p:cNvSpPr>
          <p:nvPr/>
        </p:nvSpPr>
        <p:spPr bwMode="auto">
          <a:xfrm>
            <a:off x="95710375" y="9541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1" name="AutoShape 1258" descr="2358693_0.webp (630×630)"/>
          <p:cNvSpPr>
            <a:spLocks noChangeAspect="1" noChangeArrowheads="1"/>
          </p:cNvSpPr>
          <p:nvPr/>
        </p:nvSpPr>
        <p:spPr bwMode="auto">
          <a:xfrm>
            <a:off x="95862775" y="9556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2" name="AutoShape 1260" descr="2358693_0.webp (630×630)"/>
          <p:cNvSpPr>
            <a:spLocks noChangeAspect="1" noChangeArrowheads="1"/>
          </p:cNvSpPr>
          <p:nvPr/>
        </p:nvSpPr>
        <p:spPr bwMode="auto">
          <a:xfrm>
            <a:off x="96015175" y="9571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3" name="AutoShape 1262" descr="2358693_0.webp (630×630)"/>
          <p:cNvSpPr>
            <a:spLocks noChangeAspect="1" noChangeArrowheads="1"/>
          </p:cNvSpPr>
          <p:nvPr/>
        </p:nvSpPr>
        <p:spPr bwMode="auto">
          <a:xfrm>
            <a:off x="96167575" y="9586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4" name="AutoShape 1264" descr="2358693_0.webp (630×630)"/>
          <p:cNvSpPr>
            <a:spLocks noChangeAspect="1" noChangeArrowheads="1"/>
          </p:cNvSpPr>
          <p:nvPr/>
        </p:nvSpPr>
        <p:spPr bwMode="auto">
          <a:xfrm>
            <a:off x="96319975" y="9601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5" name="AutoShape 1266" descr="2358693_0.webp (630×630)"/>
          <p:cNvSpPr>
            <a:spLocks noChangeAspect="1" noChangeArrowheads="1"/>
          </p:cNvSpPr>
          <p:nvPr/>
        </p:nvSpPr>
        <p:spPr bwMode="auto">
          <a:xfrm>
            <a:off x="96472375" y="9617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6" name="AutoShape 1268" descr="2358693_0.webp (630×630)"/>
          <p:cNvSpPr>
            <a:spLocks noChangeAspect="1" noChangeArrowheads="1"/>
          </p:cNvSpPr>
          <p:nvPr/>
        </p:nvSpPr>
        <p:spPr bwMode="auto">
          <a:xfrm>
            <a:off x="96624775" y="9632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7" name="AutoShape 1270" descr="2358693_0.webp (630×630)"/>
          <p:cNvSpPr>
            <a:spLocks noChangeAspect="1" noChangeArrowheads="1"/>
          </p:cNvSpPr>
          <p:nvPr/>
        </p:nvSpPr>
        <p:spPr bwMode="auto">
          <a:xfrm>
            <a:off x="96777175" y="9647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38" name="AutoShape 1272" descr="2358693_0.webp (630×630)"/>
          <p:cNvSpPr>
            <a:spLocks noChangeAspect="1" noChangeArrowheads="1"/>
          </p:cNvSpPr>
          <p:nvPr/>
        </p:nvSpPr>
        <p:spPr bwMode="auto">
          <a:xfrm>
            <a:off x="96929575" y="9662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sp>
        <p:nvSpPr>
          <p:cNvPr id="644" name="AutoShape 1278" descr="diagram of the human respiratory system"/>
          <p:cNvSpPr>
            <a:spLocks noChangeAspect="1" noChangeArrowheads="1"/>
          </p:cNvSpPr>
          <p:nvPr/>
        </p:nvSpPr>
        <p:spPr bwMode="auto">
          <a:xfrm>
            <a:off x="97081975" y="9678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RS"/>
          </a:p>
        </p:txBody>
      </p:sp>
      <p:pic>
        <p:nvPicPr>
          <p:cNvPr id="3328" name="Picture 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160336"/>
            <a:ext cx="4724400" cy="472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597822"/>
      </p:ext>
    </p:extLst>
  </p:cSld>
  <p:clrMapOvr>
    <a:masterClrMapping/>
  </p:clrMapOvr>
  <mc:AlternateContent xmlns:mc="http://schemas.openxmlformats.org/markup-compatibility/2006" xmlns:p14="http://schemas.microsoft.com/office/powerpoint/2010/main">
    <mc:Choice Requires="p14">
      <p:transition spd="slow" p14:dur="2000" advTm="41225"/>
    </mc:Choice>
    <mc:Fallback xmlns="">
      <p:transition spd="slow" advTm="4122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221435"/>
            <a:ext cx="7315200" cy="548700"/>
          </a:xfrm>
        </p:spPr>
        <p:txBody>
          <a:bodyPr/>
          <a:lstStyle/>
          <a:p>
            <a:r>
              <a:rPr lang="sr-Latn-RS" dirty="0"/>
              <a:t>Inhalation methods</a:t>
            </a:r>
          </a:p>
        </p:txBody>
      </p:sp>
      <p:sp>
        <p:nvSpPr>
          <p:cNvPr id="3" name="TextBox 2"/>
          <p:cNvSpPr txBox="1"/>
          <p:nvPr/>
        </p:nvSpPr>
        <p:spPr>
          <a:xfrm>
            <a:off x="500742" y="783772"/>
            <a:ext cx="4909458" cy="4832092"/>
          </a:xfrm>
          <a:prstGeom prst="rect">
            <a:avLst/>
          </a:prstGeom>
          <a:noFill/>
        </p:spPr>
        <p:txBody>
          <a:bodyPr wrap="square" rtlCol="0">
            <a:spAutoFit/>
          </a:bodyPr>
          <a:lstStyle/>
          <a:p>
            <a:r>
              <a:rPr lang="sr-Latn-RS" sz="2400" b="1" dirty="0" smtClean="0">
                <a:latin typeface="Times New Roman" pitchFamily="18" charset="0"/>
                <a:cs typeface="Times New Roman" pitchFamily="18" charset="0"/>
              </a:rPr>
              <a:t>As </a:t>
            </a:r>
            <a:r>
              <a:rPr lang="sr-Latn-RS" sz="2400" b="1" dirty="0">
                <a:latin typeface="Times New Roman" pitchFamily="18" charset="0"/>
                <a:cs typeface="Times New Roman" pitchFamily="18" charset="0"/>
              </a:rPr>
              <a:t>a </a:t>
            </a:r>
            <a:r>
              <a:rPr lang="sr-Latn-RS" sz="2400" b="1" dirty="0" smtClean="0">
                <a:latin typeface="Times New Roman" pitchFamily="18" charset="0"/>
                <a:cs typeface="Times New Roman" pitchFamily="18" charset="0"/>
              </a:rPr>
              <a:t>prevention</a:t>
            </a:r>
          </a:p>
          <a:p>
            <a:r>
              <a:rPr lang="sr-Latn-RS" sz="2000" dirty="0" smtClean="0">
                <a:latin typeface="Times New Roman" pitchFamily="18" charset="0"/>
                <a:cs typeface="Times New Roman" pitchFamily="18" charset="0"/>
              </a:rPr>
              <a:t>When individuals are in remsion of the disease or helthy persons.</a:t>
            </a:r>
          </a:p>
          <a:p>
            <a:endParaRPr lang="sr-Latn-RS" dirty="0" smtClean="0"/>
          </a:p>
          <a:p>
            <a:pPr marL="285750" indent="-285750">
              <a:buFont typeface="Arial" pitchFamily="34" charset="0"/>
              <a:buChar char="•"/>
            </a:pPr>
            <a:r>
              <a:rPr lang="sr-Latn-RS" sz="1800" dirty="0">
                <a:latin typeface="Times New Roman" pitchFamily="18" charset="0"/>
                <a:cs typeface="Times New Roman" pitchFamily="18" charset="0"/>
              </a:rPr>
              <a:t>P</a:t>
            </a:r>
            <a:r>
              <a:rPr lang="sr-Latn-RS" sz="1800" dirty="0" smtClean="0">
                <a:latin typeface="Times New Roman" pitchFamily="18" charset="0"/>
                <a:cs typeface="Times New Roman" pitchFamily="18" charset="0"/>
              </a:rPr>
              <a:t>laying </a:t>
            </a:r>
            <a:r>
              <a:rPr lang="sr-Latn-RS" sz="1800" dirty="0">
                <a:latin typeface="Times New Roman" pitchFamily="18" charset="0"/>
                <a:cs typeface="Times New Roman" pitchFamily="18" charset="0"/>
              </a:rPr>
              <a:t>some </a:t>
            </a:r>
            <a:r>
              <a:rPr lang="en-US" sz="1800" dirty="0" smtClean="0">
                <a:latin typeface="Times New Roman" pitchFamily="18" charset="0"/>
                <a:cs typeface="Times New Roman" pitchFamily="18" charset="0"/>
              </a:rPr>
              <a:t>game</a:t>
            </a:r>
            <a:r>
              <a:rPr lang="sr-Latn-RS" sz="1800" dirty="0" smtClean="0">
                <a:latin typeface="Times New Roman" pitchFamily="18" charset="0"/>
                <a:cs typeface="Times New Roman" pitchFamily="18" charset="0"/>
              </a:rPr>
              <a:t>s, reading, or doing</a:t>
            </a:r>
            <a:r>
              <a:rPr lang="en-US" sz="1800" dirty="0" smtClean="0">
                <a:latin typeface="Times New Roman" pitchFamily="18" charset="0"/>
                <a:cs typeface="Times New Roman" pitchFamily="18" charset="0"/>
              </a:rPr>
              <a:t> </a:t>
            </a:r>
            <a:r>
              <a:rPr lang="sr-Latn-RS" sz="1800" dirty="0" smtClean="0">
                <a:latin typeface="Times New Roman" pitchFamily="18" charset="0"/>
                <a:cs typeface="Times New Roman" pitchFamily="18" charset="0"/>
              </a:rPr>
              <a:t>breathing </a:t>
            </a:r>
            <a:r>
              <a:rPr lang="sr-Latn-RS" sz="1800" dirty="0">
                <a:latin typeface="Times New Roman" pitchFamily="18" charset="0"/>
                <a:cs typeface="Times New Roman" pitchFamily="18" charset="0"/>
              </a:rPr>
              <a:t>exercises  (few </a:t>
            </a:r>
            <a:r>
              <a:rPr lang="sr-Latn-RS" sz="1800" dirty="0" smtClean="0">
                <a:latin typeface="Times New Roman" pitchFamily="18" charset="0"/>
                <a:cs typeface="Times New Roman" pitchFamily="18" charset="0"/>
              </a:rPr>
              <a:t>mi. </a:t>
            </a:r>
            <a:r>
              <a:rPr lang="sr-Latn-RS" sz="1800" dirty="0">
                <a:latin typeface="Times New Roman" pitchFamily="18" charset="0"/>
                <a:cs typeface="Times New Roman" pitchFamily="18" charset="0"/>
              </a:rPr>
              <a:t>) </a:t>
            </a:r>
            <a:r>
              <a:rPr lang="en-US" sz="1800" dirty="0">
                <a:latin typeface="Times New Roman" pitchFamily="18" charset="0"/>
                <a:cs typeface="Times New Roman" pitchFamily="18" charset="0"/>
              </a:rPr>
              <a:t>-</a:t>
            </a:r>
            <a:r>
              <a:rPr lang="sr-Latn-RS" sz="1800" dirty="0">
                <a:latin typeface="Times New Roman" pitchFamily="18" charset="0"/>
                <a:cs typeface="Times New Roman" pitchFamily="18" charset="0"/>
              </a:rPr>
              <a:t> </a:t>
            </a:r>
            <a:r>
              <a:rPr lang="en-US" sz="1800" dirty="0">
                <a:latin typeface="Times New Roman" pitchFamily="18" charset="0"/>
                <a:cs typeface="Times New Roman" pitchFamily="18" charset="0"/>
              </a:rPr>
              <a:t> at least half an hour to several hours</a:t>
            </a:r>
            <a:r>
              <a:rPr lang="sr-Latn-RS" sz="1800" dirty="0">
                <a:latin typeface="Times New Roman" pitchFamily="18" charset="0"/>
                <a:cs typeface="Times New Roman" pitchFamily="18" charset="0"/>
              </a:rPr>
              <a:t> a day,  10 days</a:t>
            </a:r>
            <a:r>
              <a:rPr lang="en-US" sz="1800" dirty="0">
                <a:latin typeface="Times New Roman" pitchFamily="18" charset="0"/>
                <a:cs typeface="Times New Roman" pitchFamily="18" charset="0"/>
              </a:rPr>
              <a:t>.</a:t>
            </a:r>
            <a:endParaRPr lang="sr-Latn-RS" sz="1800" dirty="0">
              <a:latin typeface="Times New Roman" pitchFamily="18" charset="0"/>
              <a:cs typeface="Times New Roman" pitchFamily="18" charset="0"/>
            </a:endParaRPr>
          </a:p>
          <a:p>
            <a:pPr marL="285750" indent="-285750">
              <a:buFont typeface="Arial" pitchFamily="34" charset="0"/>
              <a:buChar char="•"/>
            </a:pPr>
            <a:r>
              <a:rPr lang="en-US" sz="1800" dirty="0">
                <a:latin typeface="Times New Roman" pitchFamily="18" charset="0"/>
                <a:cs typeface="Times New Roman" pitchFamily="18" charset="0"/>
              </a:rPr>
              <a:t>Repeat </a:t>
            </a:r>
            <a:r>
              <a:rPr lang="en-US" sz="1800" dirty="0" smtClean="0">
                <a:latin typeface="Times New Roman" pitchFamily="18" charset="0"/>
                <a:cs typeface="Times New Roman" pitchFamily="18" charset="0"/>
              </a:rPr>
              <a:t>the</a:t>
            </a:r>
            <a:r>
              <a:rPr lang="sr-Latn-RS" sz="1800" dirty="0" smtClean="0">
                <a:latin typeface="Times New Roman" pitchFamily="18" charset="0"/>
                <a:cs typeface="Times New Roman" pitchFamily="18" charset="0"/>
              </a:rPr>
              <a:t>inhalation </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therapy several times during the season.</a:t>
            </a:r>
            <a:endParaRPr lang="sr-Latn-RS" sz="1800" dirty="0">
              <a:latin typeface="Times New Roman" pitchFamily="18" charset="0"/>
              <a:cs typeface="Times New Roman" pitchFamily="18" charset="0"/>
            </a:endParaRPr>
          </a:p>
          <a:p>
            <a:pPr marL="285750" indent="-285750">
              <a:buFont typeface="Arial" pitchFamily="34" charset="0"/>
              <a:buChar char="•"/>
            </a:pPr>
            <a:r>
              <a:rPr lang="en-US" sz="1800" dirty="0">
                <a:latin typeface="Times New Roman" pitchFamily="18" charset="0"/>
                <a:cs typeface="Times New Roman" pitchFamily="18" charset="0"/>
              </a:rPr>
              <a:t>The positive effects of the </a:t>
            </a:r>
            <a:r>
              <a:rPr lang="sr-Latn-RS" sz="1800" dirty="0" smtClean="0">
                <a:latin typeface="Times New Roman" pitchFamily="18" charset="0"/>
                <a:cs typeface="Times New Roman" pitchFamily="18" charset="0"/>
              </a:rPr>
              <a:t>inhalation </a:t>
            </a:r>
            <a:r>
              <a:rPr lang="en-US" sz="1800" dirty="0" smtClean="0">
                <a:latin typeface="Times New Roman" pitchFamily="18" charset="0"/>
                <a:cs typeface="Times New Roman" pitchFamily="18" charset="0"/>
              </a:rPr>
              <a:t>therapy </a:t>
            </a:r>
            <a:r>
              <a:rPr lang="en-US" sz="1800" dirty="0">
                <a:latin typeface="Times New Roman" pitchFamily="18" charset="0"/>
                <a:cs typeface="Times New Roman" pitchFamily="18" charset="0"/>
              </a:rPr>
              <a:t>last for six to eight </a:t>
            </a:r>
            <a:r>
              <a:rPr lang="en-US" sz="1800" dirty="0" smtClean="0">
                <a:latin typeface="Times New Roman" pitchFamily="18" charset="0"/>
                <a:cs typeface="Times New Roman" pitchFamily="18" charset="0"/>
              </a:rPr>
              <a:t>weeks</a:t>
            </a:r>
            <a:r>
              <a:rPr lang="sr-Latn-RS"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endParaRPr lang="sr-Latn-RS" sz="1800" dirty="0" smtClean="0">
              <a:latin typeface="Times New Roman" pitchFamily="18" charset="0"/>
              <a:cs typeface="Times New Roman" pitchFamily="18" charset="0"/>
            </a:endParaRPr>
          </a:p>
          <a:p>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The </a:t>
            </a:r>
            <a:r>
              <a:rPr lang="en-US" sz="1800" dirty="0">
                <a:latin typeface="Times New Roman" pitchFamily="18" charset="0"/>
                <a:cs typeface="Times New Roman" pitchFamily="18" charset="0"/>
              </a:rPr>
              <a:t>hives should be opened at least 3 </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hours </a:t>
            </a:r>
            <a:r>
              <a:rPr lang="en-US" sz="1800" dirty="0">
                <a:latin typeface="Times New Roman" pitchFamily="18" charset="0"/>
                <a:cs typeface="Times New Roman" pitchFamily="18" charset="0"/>
              </a:rPr>
              <a:t>before the arrival of the user so </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that </a:t>
            </a:r>
            <a:r>
              <a:rPr lang="en-US" sz="1800" dirty="0">
                <a:latin typeface="Times New Roman" pitchFamily="18" charset="0"/>
                <a:cs typeface="Times New Roman" pitchFamily="18" charset="0"/>
              </a:rPr>
              <a:t>the air from the </a:t>
            </a:r>
            <a:r>
              <a:rPr lang="en-US" sz="1800" dirty="0" smtClean="0">
                <a:latin typeface="Times New Roman" pitchFamily="18" charset="0"/>
                <a:cs typeface="Times New Roman" pitchFamily="18" charset="0"/>
              </a:rPr>
              <a:t>hive</a:t>
            </a:r>
            <a:r>
              <a:rPr lang="sr-Latn-RS" sz="1800" dirty="0" smtClean="0">
                <a:latin typeface="Times New Roman" pitchFamily="18" charset="0"/>
                <a:cs typeface="Times New Roman" pitchFamily="18" charset="0"/>
              </a:rPr>
              <a:t>s</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fills </a:t>
            </a:r>
            <a:r>
              <a:rPr lang="en-US" sz="1800" dirty="0" smtClean="0">
                <a:latin typeface="Times New Roman" pitchFamily="18" charset="0"/>
                <a:cs typeface="Times New Roman" pitchFamily="18" charset="0"/>
              </a:rPr>
              <a:t>the</a:t>
            </a:r>
            <a:endParaRPr lang="sr-Latn-RS" sz="1800" dirty="0" smtClean="0">
              <a:latin typeface="Times New Roman" pitchFamily="18" charset="0"/>
              <a:cs typeface="Times New Roman" pitchFamily="18" charset="0"/>
            </a:endParaRPr>
          </a:p>
          <a:p>
            <a:r>
              <a:rPr lang="sr-Latn-RS" sz="1800" dirty="0">
                <a:latin typeface="Times New Roman" pitchFamily="18" charset="0"/>
                <a:cs typeface="Times New Roman" pitchFamily="18" charset="0"/>
              </a:rPr>
              <a:t> </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 </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room</a:t>
            </a:r>
            <a:r>
              <a:rPr lang="sr-Latn-RS" sz="1800" dirty="0">
                <a:latin typeface="Times New Roman" pitchFamily="18" charset="0"/>
                <a:cs typeface="Times New Roman" pitchFamily="18" charset="0"/>
              </a:rPr>
              <a:t>.</a:t>
            </a:r>
            <a:r>
              <a:rPr lang="en-US" sz="1800" dirty="0">
                <a:latin typeface="Times New Roman" pitchFamily="18" charset="0"/>
                <a:cs typeface="Times New Roman" pitchFamily="18" charset="0"/>
              </a:rPr>
              <a:t> </a:t>
            </a:r>
            <a:endParaRPr lang="sr-Latn-RS" sz="1800" dirty="0">
              <a:latin typeface="Times New Roman" pitchFamily="18" charset="0"/>
              <a:cs typeface="Times New Roman" pitchFamily="18" charset="0"/>
            </a:endParaRPr>
          </a:p>
          <a:p>
            <a:pPr marL="285750" indent="-285750">
              <a:buFont typeface="Arial" pitchFamily="34" charset="0"/>
              <a:buChar char="•"/>
            </a:pPr>
            <a:endParaRPr lang="sr-Latn-RS" sz="1800" dirty="0">
              <a:latin typeface="Times New Roman" pitchFamily="18" charset="0"/>
              <a:cs typeface="Times New Roman" pitchFamily="18" charset="0"/>
            </a:endParaRPr>
          </a:p>
          <a:p>
            <a:endParaRPr lang="sr-Latn-R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971" y="-76200"/>
            <a:ext cx="3247930" cy="2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743" y="1944960"/>
            <a:ext cx="2100943" cy="311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648866"/>
      </p:ext>
    </p:extLst>
  </p:cSld>
  <p:clrMapOvr>
    <a:masterClrMapping/>
  </p:clrMapOvr>
  <mc:AlternateContent xmlns:mc="http://schemas.openxmlformats.org/markup-compatibility/2006" xmlns:p14="http://schemas.microsoft.com/office/powerpoint/2010/main">
    <mc:Choice Requires="p14">
      <p:transition spd="slow" p14:dur="2000" advTm="59425"/>
    </mc:Choice>
    <mc:Fallback xmlns="">
      <p:transition spd="slow" advTm="5942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857"/>
            <a:ext cx="7315200" cy="548700"/>
          </a:xfrm>
        </p:spPr>
        <p:txBody>
          <a:bodyPr/>
          <a:lstStyle/>
          <a:p>
            <a:r>
              <a:rPr lang="sr-Latn-RS" dirty="0"/>
              <a:t>Children with BHR</a:t>
            </a:r>
            <a:br>
              <a:rPr lang="sr-Latn-RS" dirty="0"/>
            </a:br>
            <a:endParaRPr lang="sr-Latn-R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657" y="511783"/>
            <a:ext cx="1873476" cy="188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932427"/>
            <a:ext cx="3733800" cy="3323987"/>
          </a:xfrm>
          <a:prstGeom prst="rect">
            <a:avLst/>
          </a:prstGeom>
          <a:noFill/>
        </p:spPr>
        <p:txBody>
          <a:bodyPr wrap="square" rtlCol="0">
            <a:spAutoFit/>
          </a:bodyPr>
          <a:lstStyle/>
          <a:p>
            <a:pPr marL="285750" indent="-285750">
              <a:buFont typeface="Arial" pitchFamily="34" charset="0"/>
              <a:buChar char="•"/>
            </a:pPr>
            <a:r>
              <a:rPr lang="en-US" dirty="0"/>
              <a:t>Inhalation should be with special designed inhalation systems </a:t>
            </a:r>
          </a:p>
          <a:p>
            <a:r>
              <a:rPr lang="sr-Latn-RS" dirty="0" smtClean="0"/>
              <a:t>      </a:t>
            </a:r>
            <a:r>
              <a:rPr lang="en-US" dirty="0" smtClean="0"/>
              <a:t>with </a:t>
            </a:r>
            <a:r>
              <a:rPr lang="en-US" dirty="0"/>
              <a:t>a </a:t>
            </a:r>
            <a:r>
              <a:rPr lang="en-US" dirty="0" smtClean="0"/>
              <a:t>mask</a:t>
            </a:r>
            <a:r>
              <a:rPr lang="sr-Latn-RS" dirty="0" smtClean="0"/>
              <a:t>. </a:t>
            </a:r>
          </a:p>
          <a:p>
            <a:pPr marL="285750" indent="-285750">
              <a:buFont typeface="Arial" pitchFamily="34" charset="0"/>
              <a:buChar char="•"/>
            </a:pPr>
            <a:r>
              <a:rPr lang="sr-Latn-RS" dirty="0" smtClean="0"/>
              <a:t>Start with inhalations </a:t>
            </a:r>
            <a:r>
              <a:rPr lang="en-US" dirty="0" smtClean="0"/>
              <a:t>when </a:t>
            </a:r>
            <a:r>
              <a:rPr lang="sr-Latn-RS" dirty="0" smtClean="0"/>
              <a:t>first </a:t>
            </a:r>
            <a:r>
              <a:rPr lang="en-US" dirty="0" smtClean="0"/>
              <a:t>symptoms appear</a:t>
            </a:r>
            <a:r>
              <a:rPr lang="sr-Latn-RS" dirty="0" smtClean="0"/>
              <a:t>.</a:t>
            </a:r>
            <a:r>
              <a:rPr lang="en-US" dirty="0" smtClean="0"/>
              <a:t> </a:t>
            </a:r>
            <a:endParaRPr lang="sr-Latn-RS" dirty="0" smtClean="0"/>
          </a:p>
          <a:p>
            <a:endParaRPr lang="sr-Latn-RS" dirty="0"/>
          </a:p>
          <a:p>
            <a:r>
              <a:rPr lang="sr-Latn-RS" dirty="0" smtClean="0"/>
              <a:t>      </a:t>
            </a:r>
            <a:r>
              <a:rPr lang="sr-Latn-RS" b="1" dirty="0"/>
              <a:t>NEVER DURING THE ASTHMA ATACK</a:t>
            </a:r>
            <a:endParaRPr lang="sr-Latn-RS" dirty="0"/>
          </a:p>
          <a:p>
            <a:endParaRPr lang="sr-Latn-RS" dirty="0" smtClean="0"/>
          </a:p>
          <a:p>
            <a:pPr marL="285750" indent="-285750">
              <a:buFont typeface="Arial" pitchFamily="34" charset="0"/>
              <a:buChar char="•"/>
            </a:pPr>
            <a:r>
              <a:rPr lang="en-US" dirty="0" smtClean="0"/>
              <a:t>2 </a:t>
            </a:r>
            <a:r>
              <a:rPr lang="en-US" dirty="0"/>
              <a:t>x 10 min</a:t>
            </a:r>
            <a:r>
              <a:rPr lang="sr-Latn-RS" dirty="0"/>
              <a:t>, w</a:t>
            </a:r>
            <a:r>
              <a:rPr lang="en-US" dirty="0" err="1"/>
              <a:t>ithin</a:t>
            </a:r>
            <a:r>
              <a:rPr lang="en-US" dirty="0"/>
              <a:t> 10 </a:t>
            </a:r>
            <a:r>
              <a:rPr lang="sr-Latn-RS" dirty="0"/>
              <a:t>to 15  </a:t>
            </a:r>
            <a:r>
              <a:rPr lang="en-US" dirty="0"/>
              <a:t>days</a:t>
            </a:r>
            <a:r>
              <a:rPr lang="en-US" dirty="0" smtClean="0"/>
              <a:t>.</a:t>
            </a:r>
            <a:endParaRPr lang="sr-Latn-RS" dirty="0" smtClean="0"/>
          </a:p>
          <a:p>
            <a:endParaRPr lang="sr-Latn-RS" dirty="0" smtClean="0"/>
          </a:p>
          <a:p>
            <a:pPr marL="285750" indent="-285750">
              <a:buFont typeface="Arial" pitchFamily="34" charset="0"/>
              <a:buChar char="•"/>
            </a:pPr>
            <a:r>
              <a:rPr lang="sr-Latn-RS" dirty="0"/>
              <a:t>U</a:t>
            </a:r>
            <a:r>
              <a:rPr lang="en-US" dirty="0"/>
              <a:t>se only equipment that is designed and constructed for </a:t>
            </a:r>
            <a:r>
              <a:rPr lang="en-US" dirty="0" smtClean="0"/>
              <a:t>inhalation</a:t>
            </a:r>
            <a:endParaRPr lang="sr-Latn-RS" dirty="0" smtClean="0"/>
          </a:p>
          <a:p>
            <a:r>
              <a:rPr lang="sr-Latn-RS" dirty="0" smtClean="0"/>
              <a:t>      </a:t>
            </a:r>
            <a:r>
              <a:rPr lang="en-US" dirty="0" smtClean="0"/>
              <a:t>in </a:t>
            </a:r>
            <a:r>
              <a:rPr lang="en-US" dirty="0" err="1"/>
              <a:t>apichambers</a:t>
            </a:r>
            <a:r>
              <a:rPr lang="en-US" dirty="0"/>
              <a:t>. </a:t>
            </a:r>
            <a:endParaRPr lang="sr-Latn-RS" dirty="0"/>
          </a:p>
          <a:p>
            <a:endParaRPr lang="sr-Latn-RS" dirty="0"/>
          </a:p>
          <a:p>
            <a:endParaRPr lang="sr-Latn-RS" dirty="0"/>
          </a:p>
        </p:txBody>
      </p:sp>
      <p:sp>
        <p:nvSpPr>
          <p:cNvPr id="5" name="TextBox 4"/>
          <p:cNvSpPr txBox="1"/>
          <p:nvPr/>
        </p:nvSpPr>
        <p:spPr>
          <a:xfrm>
            <a:off x="4103915" y="3233057"/>
            <a:ext cx="5102679" cy="1615827"/>
          </a:xfrm>
          <a:prstGeom prst="rect">
            <a:avLst/>
          </a:prstGeom>
          <a:noFill/>
        </p:spPr>
        <p:txBody>
          <a:bodyPr wrap="none" rtlCol="0">
            <a:spAutoFit/>
          </a:bodyPr>
          <a:lstStyle/>
          <a:p>
            <a:pPr>
              <a:lnSpc>
                <a:spcPct val="110000"/>
              </a:lnSpc>
            </a:pPr>
            <a:r>
              <a:rPr lang="sr-Latn-RS" sz="1800" b="1" dirty="0" smtClean="0">
                <a:latin typeface="Times New Roman" pitchFamily="18" charset="0"/>
                <a:cs typeface="Times New Roman" pitchFamily="18" charset="0"/>
              </a:rPr>
              <a:t>Additional </a:t>
            </a:r>
            <a:r>
              <a:rPr lang="sr-Latn-RS" sz="1800" b="1" dirty="0">
                <a:latin typeface="Times New Roman" pitchFamily="18" charset="0"/>
                <a:cs typeface="Times New Roman" pitchFamily="18" charset="0"/>
              </a:rPr>
              <a:t>therapy</a:t>
            </a:r>
          </a:p>
          <a:p>
            <a:pPr marL="285750" indent="-285750">
              <a:lnSpc>
                <a:spcPct val="110000"/>
              </a:lnSpc>
              <a:buFont typeface="Arial" pitchFamily="34" charset="0"/>
              <a:buChar char="•"/>
            </a:pPr>
            <a:r>
              <a:rPr lang="en-US" sz="1800" dirty="0" smtClean="0">
                <a:latin typeface="Times New Roman" pitchFamily="18" charset="0"/>
                <a:cs typeface="Times New Roman" pitchFamily="18" charset="0"/>
              </a:rPr>
              <a:t>Honey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propolis</a:t>
            </a:r>
            <a:r>
              <a:rPr lang="en-US" sz="1800" dirty="0">
                <a:latin typeface="Times New Roman" pitchFamily="18" charset="0"/>
                <a:cs typeface="Times New Roman" pitchFamily="18" charset="0"/>
              </a:rPr>
              <a:t>, in age-appropriate doses, orally. </a:t>
            </a:r>
            <a:endParaRPr lang="sr-Latn-RS" sz="1800" dirty="0">
              <a:latin typeface="Times New Roman" pitchFamily="18" charset="0"/>
              <a:cs typeface="Times New Roman" pitchFamily="18" charset="0"/>
            </a:endParaRPr>
          </a:p>
          <a:p>
            <a:pPr marL="285750" indent="-285750">
              <a:lnSpc>
                <a:spcPct val="110000"/>
              </a:lnSpc>
              <a:buFont typeface="Arial" pitchFamily="34" charset="0"/>
              <a:buChar char="•"/>
            </a:pPr>
            <a:r>
              <a:rPr lang="en-US" sz="1800" dirty="0">
                <a:latin typeface="Times New Roman" pitchFamily="18" charset="0"/>
                <a:cs typeface="Times New Roman" pitchFamily="18" charset="0"/>
              </a:rPr>
              <a:t>Inhalation of an </a:t>
            </a:r>
            <a:r>
              <a:rPr lang="sr-Latn-RS" sz="1800" dirty="0" smtClean="0">
                <a:latin typeface="Times New Roman" pitchFamily="18" charset="0"/>
                <a:cs typeface="Times New Roman" pitchFamily="18" charset="0"/>
              </a:rPr>
              <a:t>water</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solution of honey and </a:t>
            </a:r>
            <a:endParaRPr lang="sr-Latn-RS" sz="1800" dirty="0" smtClean="0">
              <a:latin typeface="Times New Roman" pitchFamily="18" charset="0"/>
              <a:cs typeface="Times New Roman" pitchFamily="18" charset="0"/>
            </a:endParaRPr>
          </a:p>
          <a:p>
            <a:pPr>
              <a:lnSpc>
                <a:spcPct val="110000"/>
              </a:lnSpc>
            </a:pPr>
            <a:r>
              <a:rPr lang="sr-Latn-R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propolis</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using an ultrasonic inhaler </a:t>
            </a:r>
            <a:endParaRPr lang="sr-Latn-RS" sz="1800" dirty="0">
              <a:latin typeface="Times New Roman" pitchFamily="18" charset="0"/>
              <a:cs typeface="Times New Roman" pitchFamily="18" charset="0"/>
            </a:endParaRPr>
          </a:p>
          <a:p>
            <a:pPr marL="285750" indent="-285750">
              <a:lnSpc>
                <a:spcPct val="110000"/>
              </a:lnSpc>
              <a:buFont typeface="Arial" pitchFamily="34" charset="0"/>
              <a:buChar char="•"/>
            </a:pPr>
            <a:r>
              <a:rPr lang="sr-Latn-RS" sz="1800" dirty="0">
                <a:latin typeface="Times New Roman" pitchFamily="18" charset="0"/>
                <a:cs typeface="Times New Roman" pitchFamily="18" charset="0"/>
              </a:rPr>
              <a:t>Medicaments - acording to specialist presciption</a:t>
            </a:r>
            <a:r>
              <a:rPr lang="sr-Latn-RS" sz="1800" dirty="0" smtClean="0">
                <a:latin typeface="Times New Roman" pitchFamily="18" charset="0"/>
                <a:cs typeface="Times New Roman" pitchFamily="18" charset="0"/>
              </a:rPr>
              <a:t>.</a:t>
            </a:r>
            <a:endParaRPr lang="sr-Latn-RS" sz="1800" dirty="0">
              <a:latin typeface="Times New Roman" pitchFamily="18" charset="0"/>
              <a:cs typeface="Times New Roman" pitchFamily="18" charset="0"/>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7489371" y="919765"/>
            <a:ext cx="1089535" cy="2378606"/>
          </a:xfrm>
          <a:prstGeom prst="rect">
            <a:avLst/>
          </a:prstGeom>
          <a:noFill/>
        </p:spPr>
      </p:pic>
    </p:spTree>
    <p:custDataLst>
      <p:tags r:id="rId1"/>
    </p:custDataLst>
    <p:extLst>
      <p:ext uri="{BB962C8B-B14F-4D97-AF65-F5344CB8AC3E}">
        <p14:creationId xmlns:p14="http://schemas.microsoft.com/office/powerpoint/2010/main" val="4050318074"/>
      </p:ext>
    </p:extLst>
  </p:cSld>
  <p:clrMapOvr>
    <a:masterClrMapping/>
  </p:clrMapOvr>
  <mc:AlternateContent xmlns:mc="http://schemas.openxmlformats.org/markup-compatibility/2006" xmlns:p14="http://schemas.microsoft.com/office/powerpoint/2010/main">
    <mc:Choice Requires="p14">
      <p:transition spd="slow" p14:dur="2000" advTm="107945"/>
    </mc:Choice>
    <mc:Fallback xmlns="">
      <p:transition spd="slow" advTm="1079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grpSp>
        <p:nvGrpSpPr>
          <p:cNvPr id="2291" name="Google Shape;2291;p58"/>
          <p:cNvGrpSpPr/>
          <p:nvPr/>
        </p:nvGrpSpPr>
        <p:grpSpPr>
          <a:xfrm>
            <a:off x="3250823" y="3990419"/>
            <a:ext cx="1120361" cy="938680"/>
            <a:chOff x="6760575" y="1443162"/>
            <a:chExt cx="1120361" cy="938680"/>
          </a:xfrm>
        </p:grpSpPr>
        <p:sp>
          <p:nvSpPr>
            <p:cNvPr id="2292" name="Google Shape;2292;p58"/>
            <p:cNvSpPr/>
            <p:nvPr/>
          </p:nvSpPr>
          <p:spPr>
            <a:xfrm>
              <a:off x="6836775" y="1443162"/>
              <a:ext cx="1044161" cy="938680"/>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6760575" y="1443162"/>
              <a:ext cx="1044161" cy="938680"/>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dirty="0" smtClean="0"/>
                <a:t>       </a:t>
              </a:r>
              <a:r>
                <a:rPr lang="sr-Latn-RS" sz="2000" b="1" dirty="0" smtClean="0"/>
                <a:t> 4</a:t>
              </a:r>
              <a:endParaRPr sz="2000" b="1" dirty="0"/>
            </a:p>
          </p:txBody>
        </p:sp>
      </p:grpSp>
      <p:grpSp>
        <p:nvGrpSpPr>
          <p:cNvPr id="2294" name="Google Shape;2294;p58"/>
          <p:cNvGrpSpPr/>
          <p:nvPr/>
        </p:nvGrpSpPr>
        <p:grpSpPr>
          <a:xfrm>
            <a:off x="3211175" y="2677654"/>
            <a:ext cx="1067636" cy="1044176"/>
            <a:chOff x="4969074" y="1467296"/>
            <a:chExt cx="1067636" cy="1044176"/>
          </a:xfrm>
        </p:grpSpPr>
        <p:sp>
          <p:nvSpPr>
            <p:cNvPr id="2295" name="Google Shape;2295;p58"/>
            <p:cNvSpPr/>
            <p:nvPr/>
          </p:nvSpPr>
          <p:spPr>
            <a:xfrm rot="-7643915">
              <a:off x="5045274" y="1520036"/>
              <a:ext cx="1044176" cy="938696"/>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4969074" y="1520036"/>
              <a:ext cx="1044176" cy="938696"/>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sz="2000" b="1" dirty="0" smtClean="0"/>
                <a:t>      3</a:t>
              </a:r>
              <a:endParaRPr sz="2000" b="1" dirty="0"/>
            </a:p>
          </p:txBody>
        </p:sp>
      </p:grpSp>
      <p:grpSp>
        <p:nvGrpSpPr>
          <p:cNvPr id="2297" name="Google Shape;2297;p58"/>
          <p:cNvGrpSpPr/>
          <p:nvPr/>
        </p:nvGrpSpPr>
        <p:grpSpPr>
          <a:xfrm>
            <a:off x="3186677" y="1443141"/>
            <a:ext cx="1146418" cy="939386"/>
            <a:chOff x="3119262" y="1443145"/>
            <a:chExt cx="1146418" cy="939386"/>
          </a:xfrm>
        </p:grpSpPr>
        <p:sp>
          <p:nvSpPr>
            <p:cNvPr id="2298" name="Google Shape;2298;p58"/>
            <p:cNvSpPr/>
            <p:nvPr/>
          </p:nvSpPr>
          <p:spPr>
            <a:xfrm rot="884392">
              <a:off x="3221498" y="1443830"/>
              <a:ext cx="1044182" cy="938701"/>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8"/>
            <p:cNvSpPr/>
            <p:nvPr/>
          </p:nvSpPr>
          <p:spPr>
            <a:xfrm>
              <a:off x="3119262" y="1443145"/>
              <a:ext cx="1044182" cy="938701"/>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dirty="0" smtClean="0"/>
                <a:t>       </a:t>
              </a:r>
              <a:r>
                <a:rPr lang="sr-Latn-RS" sz="2000" b="1" dirty="0" smtClean="0"/>
                <a:t> 2</a:t>
              </a:r>
              <a:endParaRPr sz="2000" b="1" dirty="0"/>
            </a:p>
          </p:txBody>
        </p:sp>
      </p:grpSp>
      <p:grpSp>
        <p:nvGrpSpPr>
          <p:cNvPr id="2300" name="Google Shape;2300;p58"/>
          <p:cNvGrpSpPr/>
          <p:nvPr/>
        </p:nvGrpSpPr>
        <p:grpSpPr>
          <a:xfrm>
            <a:off x="3219930" y="309292"/>
            <a:ext cx="1147986" cy="980268"/>
            <a:chOff x="1264850" y="1443824"/>
            <a:chExt cx="1147986" cy="980268"/>
          </a:xfrm>
        </p:grpSpPr>
        <p:sp>
          <p:nvSpPr>
            <p:cNvPr id="2301" name="Google Shape;2301;p58"/>
            <p:cNvSpPr/>
            <p:nvPr/>
          </p:nvSpPr>
          <p:spPr>
            <a:xfrm>
              <a:off x="1368675" y="1485412"/>
              <a:ext cx="1044161" cy="938680"/>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8"/>
            <p:cNvSpPr/>
            <p:nvPr/>
          </p:nvSpPr>
          <p:spPr>
            <a:xfrm>
              <a:off x="1264850" y="1443824"/>
              <a:ext cx="1044161" cy="938680"/>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r-Latn-RS" sz="2400" dirty="0" smtClean="0"/>
                <a:t>    </a:t>
              </a:r>
              <a:r>
                <a:rPr lang="sr-Latn-RS" sz="2400" b="1" dirty="0" smtClean="0"/>
                <a:t>1</a:t>
              </a:r>
              <a:endParaRPr sz="2400" b="1" dirty="0"/>
            </a:p>
          </p:txBody>
        </p:sp>
      </p:grpSp>
      <p:sp>
        <p:nvSpPr>
          <p:cNvPr id="2303" name="Google Shape;2303;p58"/>
          <p:cNvSpPr txBox="1">
            <a:spLocks noGrp="1"/>
          </p:cNvSpPr>
          <p:nvPr>
            <p:ph type="title"/>
          </p:nvPr>
        </p:nvSpPr>
        <p:spPr>
          <a:xfrm>
            <a:off x="452868" y="350880"/>
            <a:ext cx="2972282" cy="3705653"/>
          </a:xfrm>
          <a:prstGeom prst="rect">
            <a:avLst/>
          </a:prstGeom>
        </p:spPr>
        <p:txBody>
          <a:bodyPr spcFirstLastPara="1" wrap="square" lIns="91425" tIns="91425" rIns="91425" bIns="91425" anchor="t" anchorCtr="0">
            <a:noAutofit/>
          </a:bodyPr>
          <a:lstStyle/>
          <a:p>
            <a:pPr lvl="0"/>
            <a:r>
              <a:rPr lang="ro-RO" sz="3200" dirty="0" smtClean="0"/>
              <a:t/>
            </a:r>
            <a:br>
              <a:rPr lang="ro-RO" sz="3200" dirty="0" smtClean="0"/>
            </a:br>
            <a:r>
              <a:rPr lang="ro-RO" sz="3200" dirty="0" smtClean="0"/>
              <a:t/>
            </a:r>
            <a:br>
              <a:rPr lang="ro-RO" sz="3200" dirty="0" smtClean="0"/>
            </a:br>
            <a:r>
              <a:rPr lang="ro-RO" sz="2800" b="1" dirty="0" smtClean="0">
                <a:latin typeface="Times New Roman" pitchFamily="18" charset="0"/>
                <a:cs typeface="Times New Roman" pitchFamily="18" charset="0"/>
              </a:rPr>
              <a:t>Health </a:t>
            </a:r>
            <a:br>
              <a:rPr lang="ro-RO" sz="2800" b="1" dirty="0" smtClean="0">
                <a:latin typeface="Times New Roman" pitchFamily="18" charset="0"/>
                <a:cs typeface="Times New Roman" pitchFamily="18" charset="0"/>
              </a:rPr>
            </a:br>
            <a:r>
              <a:rPr lang="ro-RO" sz="2800" b="1" dirty="0" smtClean="0">
                <a:latin typeface="Times New Roman" pitchFamily="18" charset="0"/>
                <a:cs typeface="Times New Roman" pitchFamily="18" charset="0"/>
              </a:rPr>
              <a:t>benefits of</a:t>
            </a:r>
            <a:br>
              <a:rPr lang="ro-RO" sz="2800" b="1" dirty="0" smtClean="0">
                <a:latin typeface="Times New Roman" pitchFamily="18" charset="0"/>
                <a:cs typeface="Times New Roman" pitchFamily="18" charset="0"/>
              </a:rPr>
            </a:br>
            <a:r>
              <a:rPr lang="ro-RO" sz="2800" b="1" dirty="0" smtClean="0">
                <a:latin typeface="Times New Roman" pitchFamily="18" charset="0"/>
                <a:cs typeface="Times New Roman" pitchFamily="18" charset="0"/>
              </a:rPr>
              <a:t>volatile supstances from bee  hives</a:t>
            </a:r>
            <a:endParaRPr sz="2800" b="1" dirty="0">
              <a:latin typeface="Times New Roman" pitchFamily="18" charset="0"/>
              <a:ea typeface="Montserrat ExtraBold"/>
              <a:cs typeface="Times New Roman" pitchFamily="18" charset="0"/>
              <a:sym typeface="Montserrat ExtraBold"/>
            </a:endParaRPr>
          </a:p>
        </p:txBody>
      </p:sp>
      <p:sp>
        <p:nvSpPr>
          <p:cNvPr id="2312" name="Google Shape;2312;p58"/>
          <p:cNvSpPr txBox="1">
            <a:spLocks noGrp="1"/>
          </p:cNvSpPr>
          <p:nvPr>
            <p:ph type="subTitle" idx="9"/>
          </p:nvPr>
        </p:nvSpPr>
        <p:spPr>
          <a:xfrm>
            <a:off x="4443819" y="192160"/>
            <a:ext cx="3045551" cy="874640"/>
          </a:xfrm>
          <a:prstGeom prst="rect">
            <a:avLst/>
          </a:prstGeom>
        </p:spPr>
        <p:txBody>
          <a:bodyPr spcFirstLastPara="1" wrap="square" lIns="91425" tIns="91425" rIns="91425" bIns="91425" anchor="t" anchorCtr="0">
            <a:noAutofit/>
          </a:bodyPr>
          <a:lstStyle/>
          <a:p>
            <a:pPr lvl="0" algn="l"/>
            <a:r>
              <a:rPr lang="hr-HR" sz="1800" dirty="0">
                <a:latin typeface="Times New Roman" pitchFamily="18" charset="0"/>
                <a:cs typeface="Times New Roman" pitchFamily="18" charset="0"/>
              </a:rPr>
              <a:t>P</a:t>
            </a:r>
            <a:r>
              <a:rPr lang="en-US" sz="1800" dirty="0" err="1">
                <a:latin typeface="Times New Roman" pitchFamily="18" charset="0"/>
                <a:cs typeface="Times New Roman" pitchFamily="18" charset="0"/>
              </a:rPr>
              <a:t>ositive</a:t>
            </a:r>
            <a:r>
              <a:rPr lang="en-US" sz="1800" dirty="0">
                <a:latin typeface="Times New Roman" pitchFamily="18" charset="0"/>
                <a:cs typeface="Times New Roman" pitchFamily="18" charset="0"/>
              </a:rPr>
              <a:t> effects on </a:t>
            </a:r>
            <a:r>
              <a:rPr lang="hr-HR" sz="1800" dirty="0" smtClean="0">
                <a:latin typeface="Times New Roman" pitchFamily="18" charset="0"/>
                <a:cs typeface="Times New Roman" pitchFamily="18" charset="0"/>
              </a:rPr>
              <a:t>general condition</a:t>
            </a:r>
            <a:endParaRPr sz="1800" dirty="0"/>
          </a:p>
        </p:txBody>
      </p:sp>
      <p:sp>
        <p:nvSpPr>
          <p:cNvPr id="2313" name="Google Shape;2313;p58"/>
          <p:cNvSpPr txBox="1">
            <a:spLocks noGrp="1"/>
          </p:cNvSpPr>
          <p:nvPr>
            <p:ph type="subTitle" idx="13"/>
          </p:nvPr>
        </p:nvSpPr>
        <p:spPr>
          <a:xfrm>
            <a:off x="4371184" y="1363791"/>
            <a:ext cx="3132482" cy="1097400"/>
          </a:xfrm>
          <a:prstGeom prst="rect">
            <a:avLst/>
          </a:prstGeom>
        </p:spPr>
        <p:txBody>
          <a:bodyPr spcFirstLastPara="1" wrap="square" lIns="91425" tIns="91425" rIns="91425" bIns="91425" anchor="t" anchorCtr="0">
            <a:noAutofit/>
          </a:bodyPr>
          <a:lstStyle/>
          <a:p>
            <a:pPr lvl="0" algn="l"/>
            <a:r>
              <a:rPr lang="hr-HR" sz="1800" dirty="0">
                <a:latin typeface="Times New Roman" pitchFamily="18" charset="0"/>
                <a:cs typeface="Times New Roman" pitchFamily="18" charset="0"/>
              </a:rPr>
              <a:t>P</a:t>
            </a:r>
            <a:r>
              <a:rPr lang="en-US" sz="1800" dirty="0" err="1">
                <a:latin typeface="Times New Roman" pitchFamily="18" charset="0"/>
                <a:cs typeface="Times New Roman" pitchFamily="18" charset="0"/>
              </a:rPr>
              <a:t>ositive</a:t>
            </a:r>
            <a:r>
              <a:rPr lang="en-US" sz="1800" dirty="0">
                <a:latin typeface="Times New Roman" pitchFamily="18" charset="0"/>
                <a:cs typeface="Times New Roman" pitchFamily="18" charset="0"/>
              </a:rPr>
              <a:t> effects </a:t>
            </a:r>
            <a:r>
              <a:rPr lang="en-US" sz="1800" dirty="0" smtClean="0">
                <a:latin typeface="Times New Roman" pitchFamily="18" charset="0"/>
                <a:cs typeface="Times New Roman" pitchFamily="18" charset="0"/>
              </a:rPr>
              <a:t>on</a:t>
            </a:r>
            <a:r>
              <a:rPr lang="hr-HR" sz="1800" dirty="0" smtClean="0">
                <a:latin typeface="Times New Roman" pitchFamily="18" charset="0"/>
                <a:cs typeface="Times New Roman" pitchFamily="18" charset="0"/>
              </a:rPr>
              <a:t> </a:t>
            </a:r>
            <a:r>
              <a:rPr lang="sr-Latn-RS" sz="1800" dirty="0" smtClean="0">
                <a:latin typeface="Times New Roman" pitchFamily="18" charset="0"/>
                <a:cs typeface="Times New Roman" pitchFamily="18" charset="0"/>
              </a:rPr>
              <a:t>individuals </a:t>
            </a:r>
            <a:r>
              <a:rPr lang="en-US" sz="1800" dirty="0" smtClean="0">
                <a:latin typeface="Times New Roman" pitchFamily="18" charset="0"/>
                <a:cs typeface="Times New Roman" pitchFamily="18" charset="0"/>
              </a:rPr>
              <a:t>suffering </a:t>
            </a:r>
            <a:r>
              <a:rPr lang="en-US" sz="1800" dirty="0">
                <a:latin typeface="Times New Roman" pitchFamily="18" charset="0"/>
                <a:cs typeface="Times New Roman" pitchFamily="18" charset="0"/>
              </a:rPr>
              <a:t>from</a:t>
            </a:r>
            <a:r>
              <a:rPr lang="hr-HR" sz="1800" dirty="0">
                <a:latin typeface="Times New Roman" pitchFamily="18" charset="0"/>
                <a:cs typeface="Times New Roman" pitchFamily="18" charset="0"/>
              </a:rPr>
              <a:t> </a:t>
            </a:r>
            <a:r>
              <a:rPr lang="hr-HR" sz="1800" dirty="0" smtClean="0">
                <a:latin typeface="Times New Roman" pitchFamily="18" charset="0"/>
                <a:cs typeface="Times New Roman" pitchFamily="18" charset="0"/>
              </a:rPr>
              <a:t>BHR, asthma, or COPD</a:t>
            </a:r>
            <a:endParaRPr lang="sr-Latn-RS" sz="1800" dirty="0">
              <a:latin typeface="Times New Roman" pitchFamily="18" charset="0"/>
              <a:cs typeface="Times New Roman" pitchFamily="18" charset="0"/>
            </a:endParaRPr>
          </a:p>
        </p:txBody>
      </p:sp>
      <p:sp>
        <p:nvSpPr>
          <p:cNvPr id="2314" name="Google Shape;2314;p58"/>
          <p:cNvSpPr txBox="1">
            <a:spLocks noGrp="1"/>
          </p:cNvSpPr>
          <p:nvPr>
            <p:ph type="subTitle" idx="14"/>
          </p:nvPr>
        </p:nvSpPr>
        <p:spPr>
          <a:xfrm>
            <a:off x="4294984" y="2893019"/>
            <a:ext cx="3259701" cy="1097400"/>
          </a:xfrm>
          <a:prstGeom prst="rect">
            <a:avLst/>
          </a:prstGeom>
        </p:spPr>
        <p:txBody>
          <a:bodyPr spcFirstLastPara="1" wrap="square" lIns="91425" tIns="91425" rIns="91425" bIns="91425" anchor="t" anchorCtr="0">
            <a:noAutofit/>
          </a:bodyPr>
          <a:lstStyle/>
          <a:p>
            <a:pPr lvl="0" algn="l"/>
            <a:r>
              <a:rPr lang="en-US" sz="1800" dirty="0">
                <a:latin typeface="Times New Roman" pitchFamily="18" charset="0"/>
                <a:cs typeface="Times New Roman" pitchFamily="18" charset="0"/>
              </a:rPr>
              <a:t>Effects</a:t>
            </a:r>
            <a:r>
              <a:rPr lang="hr-HR" sz="1800" dirty="0">
                <a:latin typeface="Times New Roman" pitchFamily="18" charset="0"/>
                <a:cs typeface="Times New Roman" pitchFamily="18" charset="0"/>
              </a:rPr>
              <a:t> </a:t>
            </a:r>
            <a:r>
              <a:rPr lang="en-US" sz="1800" dirty="0" smtClean="0">
                <a:latin typeface="Times New Roman" pitchFamily="18" charset="0"/>
                <a:cs typeface="Times New Roman" pitchFamily="18" charset="0"/>
              </a:rPr>
              <a:t>o</a:t>
            </a:r>
            <a:r>
              <a:rPr lang="sr-Latn-RS" sz="1800" dirty="0" smtClean="0">
                <a:latin typeface="Times New Roman" pitchFamily="18" charset="0"/>
                <a:cs typeface="Times New Roman" pitchFamily="18" charset="0"/>
              </a:rPr>
              <a:t>n </a:t>
            </a:r>
            <a:r>
              <a:rPr lang="en-US" sz="1800" dirty="0" smtClean="0">
                <a:latin typeface="Times New Roman" pitchFamily="18" charset="0"/>
                <a:cs typeface="Times New Roman" pitchFamily="18" charset="0"/>
              </a:rPr>
              <a:t>immunomodulation</a:t>
            </a:r>
            <a:endParaRPr lang="sr-Latn-RS" sz="1800" dirty="0">
              <a:latin typeface="Times New Roman" pitchFamily="18" charset="0"/>
              <a:cs typeface="Times New Roman" pitchFamily="18" charset="0"/>
            </a:endParaRPr>
          </a:p>
        </p:txBody>
      </p:sp>
      <p:sp>
        <p:nvSpPr>
          <p:cNvPr id="2315" name="Google Shape;2315;p58"/>
          <p:cNvSpPr txBox="1">
            <a:spLocks noGrp="1"/>
          </p:cNvSpPr>
          <p:nvPr>
            <p:ph type="subTitle" idx="15"/>
          </p:nvPr>
        </p:nvSpPr>
        <p:spPr>
          <a:xfrm>
            <a:off x="4264091" y="3899566"/>
            <a:ext cx="3456812" cy="1097400"/>
          </a:xfrm>
          <a:prstGeom prst="rect">
            <a:avLst/>
          </a:prstGeom>
        </p:spPr>
        <p:txBody>
          <a:bodyPr spcFirstLastPara="1" wrap="square" lIns="91425" tIns="91425" rIns="91425" bIns="91425" anchor="t" anchorCtr="0">
            <a:noAutofit/>
          </a:bodyPr>
          <a:lstStyle/>
          <a:p>
            <a:pPr lvl="0" algn="l"/>
            <a:r>
              <a:rPr lang="hr-HR" sz="1800" dirty="0">
                <a:latin typeface="Times New Roman" pitchFamily="18" charset="0"/>
                <a:cs typeface="Times New Roman" pitchFamily="18" charset="0"/>
              </a:rPr>
              <a:t>A</a:t>
            </a:r>
            <a:r>
              <a:rPr lang="en-US" sz="1800" dirty="0" err="1" smtClean="0">
                <a:latin typeface="Times New Roman" pitchFamily="18" charset="0"/>
                <a:cs typeface="Times New Roman" pitchFamily="18" charset="0"/>
              </a:rPr>
              <a:t>ntioxidative</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antibacterial, antiviral, and antifungal </a:t>
            </a:r>
            <a:r>
              <a:rPr lang="en-US" sz="1800" dirty="0" smtClean="0">
                <a:latin typeface="Times New Roman" pitchFamily="18" charset="0"/>
                <a:cs typeface="Times New Roman" pitchFamily="18" charset="0"/>
              </a:rPr>
              <a:t>effect</a:t>
            </a:r>
            <a:r>
              <a:rPr lang="sr-Latn-RS" sz="1800" dirty="0" smtClean="0">
                <a:latin typeface="Times New Roman" pitchFamily="18" charset="0"/>
                <a:cs typeface="Times New Roman" pitchFamily="18" charset="0"/>
              </a:rPr>
              <a:t>s.</a:t>
            </a:r>
            <a:endParaRPr dirty="0"/>
          </a:p>
        </p:txBody>
      </p:sp>
      <p:sp>
        <p:nvSpPr>
          <p:cNvPr id="6" name="TextBox 5"/>
          <p:cNvSpPr txBox="1"/>
          <p:nvPr/>
        </p:nvSpPr>
        <p:spPr>
          <a:xfrm>
            <a:off x="337457" y="309292"/>
            <a:ext cx="2752677" cy="707886"/>
          </a:xfrm>
          <a:prstGeom prst="rect">
            <a:avLst/>
          </a:prstGeom>
          <a:noFill/>
        </p:spPr>
        <p:txBody>
          <a:bodyPr wrap="none" rtlCol="0">
            <a:spAutoFit/>
          </a:bodyPr>
          <a:lstStyle/>
          <a:p>
            <a:r>
              <a:rPr lang="sr-Latn-RS" sz="4000" b="1" dirty="0" smtClean="0">
                <a:latin typeface="Times New Roman" pitchFamily="18" charset="0"/>
                <a:cs typeface="Times New Roman" pitchFamily="18" charset="0"/>
              </a:rPr>
              <a:t>Coclusiosns</a:t>
            </a:r>
            <a:endParaRPr lang="sr-Latn-RS" sz="40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2535"/>
    </mc:Choice>
    <mc:Fallback xmlns="">
      <p:transition spd="slow" advTm="3253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63"/>
        <p:cNvGrpSpPr/>
        <p:nvPr/>
      </p:nvGrpSpPr>
      <p:grpSpPr>
        <a:xfrm>
          <a:off x="0" y="0"/>
          <a:ext cx="0" cy="0"/>
          <a:chOff x="0" y="0"/>
          <a:chExt cx="0" cy="0"/>
        </a:xfrm>
      </p:grpSpPr>
      <p:sp>
        <p:nvSpPr>
          <p:cNvPr id="1865" name="Google Shape;1865;p41"/>
          <p:cNvSpPr txBox="1">
            <a:spLocks noGrp="1"/>
          </p:cNvSpPr>
          <p:nvPr>
            <p:ph type="subTitle" idx="1"/>
          </p:nvPr>
        </p:nvSpPr>
        <p:spPr>
          <a:xfrm flipH="1">
            <a:off x="2444619" y="1503755"/>
            <a:ext cx="7081935" cy="2499079"/>
          </a:xfrm>
          <a:prstGeom prst="rect">
            <a:avLst/>
          </a:prstGeom>
        </p:spPr>
        <p:txBody>
          <a:bodyPr spcFirstLastPara="1" wrap="square" lIns="91425" tIns="91425" rIns="91425" bIns="91425" anchor="ctr" anchorCtr="0">
            <a:noAutofit/>
          </a:bodyPr>
          <a:lstStyle/>
          <a:p>
            <a:pPr marL="0" indent="0" algn="l"/>
            <a:r>
              <a:rPr lang="sr-Latn-CS" sz="1200" b="1" dirty="0" smtClean="0">
                <a:latin typeface="Times New Roman" pitchFamily="18" charset="0"/>
                <a:cs typeface="Times New Roman" pitchFamily="18" charset="0"/>
              </a:rPr>
              <a:t>Education</a:t>
            </a:r>
            <a:r>
              <a:rPr lang="sr-Latn-CS" sz="1200" b="1" dirty="0">
                <a:latin typeface="Times New Roman" pitchFamily="18" charset="0"/>
                <a:cs typeface="Times New Roman" pitchFamily="18" charset="0"/>
              </a:rPr>
              <a:t>:</a:t>
            </a:r>
            <a:r>
              <a:rPr lang="sr-Latn-CS" sz="1200" dirty="0">
                <a:latin typeface="Times New Roman" pitchFamily="18" charset="0"/>
                <a:cs typeface="Times New Roman" pitchFamily="18" charset="0"/>
              </a:rPr>
              <a:t>		         </a:t>
            </a:r>
            <a:endParaRPr lang="sr-Latn-RS" sz="1200" dirty="0">
              <a:latin typeface="Times New Roman" pitchFamily="18" charset="0"/>
              <a:cs typeface="Times New Roman" pitchFamily="18" charset="0"/>
            </a:endParaRPr>
          </a:p>
          <a:p>
            <a:pPr lvl="0" algn="l"/>
            <a:r>
              <a:rPr lang="sr-Latn-CS" sz="1200" dirty="0" smtClean="0">
                <a:latin typeface="Times New Roman" pitchFamily="18" charset="0"/>
                <a:cs typeface="Times New Roman" pitchFamily="18" charset="0"/>
              </a:rPr>
              <a:t>School of Medicine, Belgrade </a:t>
            </a:r>
            <a:r>
              <a:rPr lang="sr-Latn-CS" sz="1200" dirty="0">
                <a:latin typeface="Times New Roman" pitchFamily="18" charset="0"/>
                <a:cs typeface="Times New Roman" pitchFamily="18" charset="0"/>
              </a:rPr>
              <a:t>University</a:t>
            </a:r>
            <a:r>
              <a:rPr lang="sr-Latn-CS" sz="1200" dirty="0" smtClean="0">
                <a:latin typeface="Times New Roman" pitchFamily="18" charset="0"/>
                <a:cs typeface="Times New Roman" pitchFamily="18" charset="0"/>
              </a:rPr>
              <a:t>, Srbia, </a:t>
            </a:r>
            <a:r>
              <a:rPr lang="sr-Latn-CS" sz="1200" dirty="0">
                <a:latin typeface="Times New Roman" pitchFamily="18" charset="0"/>
                <a:cs typeface="Times New Roman" pitchFamily="18" charset="0"/>
              </a:rPr>
              <a:t>1977.</a:t>
            </a:r>
            <a:endParaRPr lang="sr-Latn-RS" sz="1200" dirty="0">
              <a:latin typeface="Times New Roman" pitchFamily="18" charset="0"/>
              <a:cs typeface="Times New Roman" pitchFamily="18" charset="0"/>
            </a:endParaRPr>
          </a:p>
          <a:p>
            <a:pPr lvl="0" algn="l"/>
            <a:r>
              <a:rPr lang="sr-Latn-CS" sz="1200" dirty="0">
                <a:latin typeface="Times New Roman" pitchFamily="18" charset="0"/>
                <a:cs typeface="Times New Roman" pitchFamily="18" charset="0"/>
              </a:rPr>
              <a:t>MA studies in Alergology and Clinical Immunology, Medical Faculty of the Belgrade University, 1981.</a:t>
            </a:r>
            <a:endParaRPr lang="sr-Latn-RS" sz="1200" dirty="0">
              <a:latin typeface="Times New Roman" pitchFamily="18" charset="0"/>
              <a:cs typeface="Times New Roman" pitchFamily="18" charset="0"/>
            </a:endParaRPr>
          </a:p>
          <a:p>
            <a:pPr lvl="0" algn="l"/>
            <a:r>
              <a:rPr lang="sr-Latn-CS" sz="1200" dirty="0">
                <a:latin typeface="Times New Roman" pitchFamily="18" charset="0"/>
                <a:cs typeface="Times New Roman" pitchFamily="18" charset="0"/>
              </a:rPr>
              <a:t>Specialization in Pneumophtysiology, Medical Faculty of the Belgrade University, 1983. </a:t>
            </a:r>
            <a:endParaRPr lang="sr-Latn-RS" sz="1200" dirty="0">
              <a:latin typeface="Times New Roman" pitchFamily="18" charset="0"/>
              <a:cs typeface="Times New Roman" pitchFamily="18" charset="0"/>
            </a:endParaRPr>
          </a:p>
          <a:p>
            <a:pPr lvl="0" algn="l"/>
            <a:r>
              <a:rPr lang="sr-Latn-CS" sz="1200" dirty="0">
                <a:latin typeface="Times New Roman" pitchFamily="18" charset="0"/>
                <a:cs typeface="Times New Roman" pitchFamily="18" charset="0"/>
              </a:rPr>
              <a:t>PhD degree, Medical Faculty of the Belgrade University, 19</a:t>
            </a:r>
            <a:r>
              <a:rPr lang="sr-Cyrl-RS" sz="1200" dirty="0">
                <a:latin typeface="Times New Roman" pitchFamily="18" charset="0"/>
                <a:cs typeface="Times New Roman" pitchFamily="18" charset="0"/>
              </a:rPr>
              <a:t>8</a:t>
            </a:r>
            <a:r>
              <a:rPr lang="sr-Latn-CS" sz="1200" dirty="0">
                <a:latin typeface="Times New Roman" pitchFamily="18" charset="0"/>
                <a:cs typeface="Times New Roman" pitchFamily="18" charset="0"/>
              </a:rPr>
              <a:t>7.</a:t>
            </a:r>
            <a:endParaRPr lang="sr-Latn-RS" sz="1200" dirty="0">
              <a:latin typeface="Times New Roman" pitchFamily="18" charset="0"/>
              <a:cs typeface="Times New Roman" pitchFamily="18" charset="0"/>
            </a:endParaRPr>
          </a:p>
          <a:p>
            <a:pPr lvl="0" algn="l"/>
            <a:r>
              <a:rPr lang="en-US" sz="1200" dirty="0">
                <a:latin typeface="Times New Roman" pitchFamily="18" charset="0"/>
                <a:cs typeface="Times New Roman" pitchFamily="18" charset="0"/>
              </a:rPr>
              <a:t>Two months  medical training in Cleveland, Ohio, USA,  at the Cleveland Clinic and Mary Mountain Hospital, May – Jun 1986.</a:t>
            </a:r>
            <a:endParaRPr lang="sr-Latn-RS" sz="1200" dirty="0">
              <a:latin typeface="Times New Roman" pitchFamily="18" charset="0"/>
              <a:cs typeface="Times New Roman" pitchFamily="18" charset="0"/>
            </a:endParaRPr>
          </a:p>
          <a:p>
            <a:pPr algn="l"/>
            <a:r>
              <a:rPr lang="sr-Latn-CS" sz="1200" dirty="0">
                <a:latin typeface="Times New Roman" pitchFamily="18" charset="0"/>
                <a:cs typeface="Times New Roman" pitchFamily="18" charset="0"/>
              </a:rPr>
              <a:t>MA studies in Public Health, SPH - Loma Linda University, California 2004-2007.</a:t>
            </a:r>
            <a:endParaRPr lang="en-US" sz="1200" dirty="0">
              <a:latin typeface="Times New Roman" pitchFamily="18" charset="0"/>
              <a:cs typeface="Times New Roman" pitchFamily="18" charset="0"/>
            </a:endParaRPr>
          </a:p>
          <a:p>
            <a:pPr marL="0" indent="0" algn="l"/>
            <a:r>
              <a:rPr lang="sr-Latn-CS" sz="1200" b="1" dirty="0">
                <a:latin typeface="Times New Roman" pitchFamily="18" charset="0"/>
                <a:cs typeface="Times New Roman" pitchFamily="18" charset="0"/>
              </a:rPr>
              <a:t>Working experience</a:t>
            </a:r>
            <a:r>
              <a:rPr lang="sr-Latn-CS"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pPr lvl="0" algn="l"/>
            <a:r>
              <a:rPr lang="sr-Latn-CS" sz="1200" dirty="0">
                <a:latin typeface="Times New Roman" pitchFamily="18" charset="0"/>
                <a:cs typeface="Times New Roman" pitchFamily="18" charset="0"/>
              </a:rPr>
              <a:t>1987 – 2010</a:t>
            </a:r>
            <a:endParaRPr lang="sr-Latn-RS" sz="1200" dirty="0">
              <a:latin typeface="Times New Roman" pitchFamily="18" charset="0"/>
              <a:cs typeface="Times New Roman" pitchFamily="18" charset="0"/>
            </a:endParaRPr>
          </a:p>
          <a:p>
            <a:pPr algn="l"/>
            <a:r>
              <a:rPr lang="sr-Latn-CS" sz="1200" dirty="0">
                <a:latin typeface="Times New Roman" pitchFamily="18" charset="0"/>
                <a:cs typeface="Times New Roman" pitchFamily="18" charset="0"/>
              </a:rPr>
              <a:t>Institution: Belgrade City Institute for Lung Diseases and Tuberculosis Prevention</a:t>
            </a:r>
            <a:endParaRPr lang="sr-Latn-RS" sz="1200" dirty="0">
              <a:latin typeface="Times New Roman" pitchFamily="18" charset="0"/>
              <a:cs typeface="Times New Roman" pitchFamily="18" charset="0"/>
            </a:endParaRPr>
          </a:p>
          <a:p>
            <a:pPr algn="l"/>
            <a:r>
              <a:rPr lang="sr-Latn-CS" sz="1200" dirty="0">
                <a:latin typeface="Times New Roman" pitchFamily="18" charset="0"/>
                <a:cs typeface="Times New Roman" pitchFamily="18" charset="0"/>
              </a:rPr>
              <a:t>Position: Specialist Physician, 1987 – 1989.</a:t>
            </a:r>
            <a:endParaRPr lang="sr-Latn-RS" sz="1200" dirty="0">
              <a:latin typeface="Times New Roman" pitchFamily="18" charset="0"/>
              <a:cs typeface="Times New Roman" pitchFamily="18" charset="0"/>
            </a:endParaRPr>
          </a:p>
          <a:p>
            <a:pPr algn="l"/>
            <a:r>
              <a:rPr lang="sr-Latn-CS" sz="1200" dirty="0">
                <a:latin typeface="Times New Roman" pitchFamily="18" charset="0"/>
                <a:cs typeface="Times New Roman" pitchFamily="18" charset="0"/>
              </a:rPr>
              <a:t>  </a:t>
            </a:r>
            <a:r>
              <a:rPr lang="sr-Latn-CS" sz="1200" dirty="0" smtClean="0">
                <a:latin typeface="Times New Roman" pitchFamily="18" charset="0"/>
                <a:cs typeface="Times New Roman" pitchFamily="18" charset="0"/>
              </a:rPr>
              <a:t>	       Head </a:t>
            </a:r>
            <a:r>
              <a:rPr lang="sr-Latn-CS" sz="1200" dirty="0">
                <a:latin typeface="Times New Roman" pitchFamily="18" charset="0"/>
                <a:cs typeface="Times New Roman" pitchFamily="18" charset="0"/>
              </a:rPr>
              <a:t>of Department for Alergology and Clinical Immunology, 1989 -2008.</a:t>
            </a:r>
            <a:endParaRPr lang="sr-Latn-RS" sz="1200" dirty="0">
              <a:latin typeface="Times New Roman" pitchFamily="18" charset="0"/>
              <a:cs typeface="Times New Roman" pitchFamily="18" charset="0"/>
            </a:endParaRPr>
          </a:p>
          <a:p>
            <a:pPr algn="l"/>
            <a:r>
              <a:rPr lang="sr-Latn-CS" sz="1200" dirty="0">
                <a:latin typeface="Times New Roman" pitchFamily="18" charset="0"/>
                <a:cs typeface="Times New Roman" pitchFamily="18" charset="0"/>
              </a:rPr>
              <a:t>  </a:t>
            </a:r>
            <a:r>
              <a:rPr lang="sr-Latn-CS" sz="1200" dirty="0" smtClean="0">
                <a:latin typeface="Times New Roman" pitchFamily="18" charset="0"/>
                <a:cs typeface="Times New Roman" pitchFamily="18" charset="0"/>
              </a:rPr>
              <a:t>             Head </a:t>
            </a:r>
            <a:r>
              <a:rPr lang="sr-Latn-CS" sz="1200" dirty="0">
                <a:latin typeface="Times New Roman" pitchFamily="18" charset="0"/>
                <a:cs typeface="Times New Roman" pitchFamily="18" charset="0"/>
              </a:rPr>
              <a:t>of the Prevention Center, 2008-2010</a:t>
            </a:r>
            <a:r>
              <a:rPr lang="sr-Latn-CS" sz="1200" dirty="0" smtClean="0">
                <a:latin typeface="Times New Roman" pitchFamily="18" charset="0"/>
                <a:cs typeface="Times New Roman" pitchFamily="18" charset="0"/>
              </a:rPr>
              <a:t>.</a:t>
            </a:r>
          </a:p>
          <a:p>
            <a:pPr lvl="0" algn="l"/>
            <a:r>
              <a:rPr lang="en-US" sz="1200" dirty="0">
                <a:latin typeface="Times New Roman" pitchFamily="18" charset="0"/>
                <a:cs typeface="Times New Roman" pitchFamily="18" charset="0"/>
              </a:rPr>
              <a:t>Professional manager for the courses </a:t>
            </a:r>
            <a:r>
              <a:rPr lang="en-US" sz="1200" dirty="0" err="1">
                <a:latin typeface="Times New Roman" pitchFamily="18" charset="0"/>
                <a:cs typeface="Times New Roman" pitchFamily="18" charset="0"/>
              </a:rPr>
              <a:t>accreditaion</a:t>
            </a:r>
            <a:r>
              <a:rPr lang="en-US" sz="1200" dirty="0">
                <a:latin typeface="Times New Roman" pitchFamily="18" charset="0"/>
                <a:cs typeface="Times New Roman" pitchFamily="18" charset="0"/>
              </a:rPr>
              <a:t>: </a:t>
            </a:r>
            <a:endParaRPr lang="sr-Latn-RS" sz="1200" dirty="0">
              <a:latin typeface="Times New Roman" pitchFamily="18" charset="0"/>
              <a:cs typeface="Times New Roman" pitchFamily="18" charset="0"/>
            </a:endParaRPr>
          </a:p>
          <a:p>
            <a:pPr lvl="0" algn="l"/>
            <a:r>
              <a:rPr lang="en-US" sz="1200" dirty="0" err="1">
                <a:latin typeface="Times New Roman" pitchFamily="18" charset="0"/>
                <a:cs typeface="Times New Roman" pitchFamily="18" charset="0"/>
              </a:rPr>
              <a:t>Apiteraphy</a:t>
            </a:r>
            <a:r>
              <a:rPr lang="en-US" sz="1200" dirty="0">
                <a:latin typeface="Times New Roman" pitchFamily="18" charset="0"/>
                <a:cs typeface="Times New Roman" pitchFamily="18" charset="0"/>
              </a:rPr>
              <a:t> Course in 2013; 2015;   </a:t>
            </a:r>
            <a:endParaRPr lang="sr-Latn-RS" sz="1200" dirty="0">
              <a:latin typeface="Times New Roman" pitchFamily="18" charset="0"/>
              <a:cs typeface="Times New Roman" pitchFamily="18" charset="0"/>
            </a:endParaRPr>
          </a:p>
          <a:p>
            <a:pPr lvl="0" algn="l"/>
            <a:r>
              <a:rPr lang="en-US" sz="1200" dirty="0" err="1" smtClean="0">
                <a:latin typeface="Times New Roman" pitchFamily="18" charset="0"/>
                <a:cs typeface="Times New Roman" pitchFamily="18" charset="0"/>
              </a:rPr>
              <a:t>Strengt</a:t>
            </a:r>
            <a:r>
              <a:rPr lang="sr-Latn-RS" sz="1200" dirty="0" smtClean="0">
                <a:latin typeface="Times New Roman" pitchFamily="18" charset="0"/>
                <a:cs typeface="Times New Roman" pitchFamily="18" charset="0"/>
              </a:rPr>
              <a:t>h</a:t>
            </a:r>
            <a:r>
              <a:rPr lang="en-US" sz="1200" dirty="0" smtClean="0">
                <a:latin typeface="Times New Roman" pitchFamily="18" charset="0"/>
                <a:cs typeface="Times New Roman" pitchFamily="18" charset="0"/>
              </a:rPr>
              <a:t>en </a:t>
            </a:r>
            <a:r>
              <a:rPr lang="en-US" sz="1200" dirty="0">
                <a:latin typeface="Times New Roman" pitchFamily="18" charset="0"/>
                <a:cs typeface="Times New Roman" pitchFamily="18" charset="0"/>
              </a:rPr>
              <a:t>Health Potential With Healthy Lifestyles in 2014;</a:t>
            </a:r>
            <a:endParaRPr lang="sr-Latn-RS" sz="1200" dirty="0">
              <a:latin typeface="Times New Roman" pitchFamily="18" charset="0"/>
              <a:cs typeface="Times New Roman" pitchFamily="18" charset="0"/>
            </a:endParaRPr>
          </a:p>
          <a:p>
            <a:pPr lvl="0" algn="l"/>
            <a:r>
              <a:rPr lang="en-US" sz="1200" dirty="0" err="1">
                <a:latin typeface="Times New Roman" pitchFamily="18" charset="0"/>
                <a:cs typeface="Times New Roman" pitchFamily="18" charset="0"/>
              </a:rPr>
              <a:t>Apiteraphy</a:t>
            </a:r>
            <a:r>
              <a:rPr lang="en-US" sz="1200" dirty="0">
                <a:latin typeface="Times New Roman" pitchFamily="18" charset="0"/>
                <a:cs typeface="Times New Roman" pitchFamily="18" charset="0"/>
              </a:rPr>
              <a:t>, Modern Method of the </a:t>
            </a:r>
            <a:r>
              <a:rPr lang="en-US" sz="1200" dirty="0" err="1">
                <a:latin typeface="Times New Roman" pitchFamily="18" charset="0"/>
                <a:cs typeface="Times New Roman" pitchFamily="18" charset="0"/>
              </a:rPr>
              <a:t>Tradicinal</a:t>
            </a:r>
            <a:r>
              <a:rPr lang="en-US" sz="1200" dirty="0">
                <a:latin typeface="Times New Roman" pitchFamily="18" charset="0"/>
                <a:cs typeface="Times New Roman" pitchFamily="18" charset="0"/>
              </a:rPr>
              <a:t> Medicine in Improving Integrative Health Care in 2017.</a:t>
            </a:r>
            <a:endParaRPr lang="sr-Latn-RS" sz="1200" dirty="0">
              <a:latin typeface="Times New Roman" pitchFamily="18" charset="0"/>
              <a:cs typeface="Times New Roman" pitchFamily="18" charset="0"/>
            </a:endParaRPr>
          </a:p>
          <a:p>
            <a:pPr algn="l"/>
            <a:endParaRPr lang="sr-Latn-RS" sz="1200" dirty="0">
              <a:latin typeface="Times New Roman" pitchFamily="18" charset="0"/>
              <a:cs typeface="Times New Roman" pitchFamily="18" charset="0"/>
            </a:endParaRPr>
          </a:p>
          <a:p>
            <a:pPr marL="0" indent="0" algn="l"/>
            <a:endParaRPr lang="sr-Latn-RS" sz="1200" dirty="0">
              <a:latin typeface="Times New Roman" pitchFamily="18" charset="0"/>
              <a:cs typeface="Times New Roman" pitchFamily="18" charset="0"/>
            </a:endParaRPr>
          </a:p>
        </p:txBody>
      </p:sp>
      <p:sp>
        <p:nvSpPr>
          <p:cNvPr id="1866" name="Google Shape;1866;p41"/>
          <p:cNvSpPr txBox="1">
            <a:spLocks noGrp="1"/>
          </p:cNvSpPr>
          <p:nvPr>
            <p:ph type="ctrTitle"/>
          </p:nvPr>
        </p:nvSpPr>
        <p:spPr>
          <a:xfrm flipH="1">
            <a:off x="1968609" y="88676"/>
            <a:ext cx="7299900" cy="506100"/>
          </a:xfrm>
          <a:prstGeom prst="rect">
            <a:avLst/>
          </a:prstGeom>
        </p:spPr>
        <p:txBody>
          <a:bodyPr spcFirstLastPara="1" wrap="square" lIns="91425" tIns="91425" rIns="91425" bIns="91425" anchor="ctr" anchorCtr="0">
            <a:noAutofit/>
          </a:bodyPr>
          <a:lstStyle/>
          <a:p>
            <a:pPr lvl="0"/>
            <a:r>
              <a:rPr lang="en-US" altLang="en-US" dirty="0" smtClean="0"/>
              <a:t>Biography</a:t>
            </a:r>
            <a:endParaRPr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1066742"/>
            <a:ext cx="1605134" cy="19003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90"/>
    </mc:Choice>
    <mc:Fallback xmlns="">
      <p:transition spd="slow" advTm="3649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88"/>
        <p:cNvGrpSpPr/>
        <p:nvPr/>
      </p:nvGrpSpPr>
      <p:grpSpPr>
        <a:xfrm>
          <a:off x="0" y="0"/>
          <a:ext cx="0" cy="0"/>
          <a:chOff x="0" y="0"/>
          <a:chExt cx="0" cy="0"/>
        </a:xfrm>
      </p:grpSpPr>
      <p:cxnSp>
        <p:nvCxnSpPr>
          <p:cNvPr id="2589" name="Google Shape;2589;p66"/>
          <p:cNvCxnSpPr>
            <a:endCxn id="2590" idx="2"/>
          </p:cNvCxnSpPr>
          <p:nvPr/>
        </p:nvCxnSpPr>
        <p:spPr>
          <a:xfrm rot="10800000">
            <a:off x="6936930" y="2736683"/>
            <a:ext cx="0" cy="254400"/>
          </a:xfrm>
          <a:prstGeom prst="straightConnector1">
            <a:avLst/>
          </a:prstGeom>
          <a:noFill/>
          <a:ln w="38100" cap="flat" cmpd="sng">
            <a:solidFill>
              <a:schemeClr val="dk1"/>
            </a:solidFill>
            <a:prstDash val="solid"/>
            <a:round/>
            <a:headEnd type="none" w="med" len="med"/>
            <a:tailEnd type="none" w="med" len="med"/>
          </a:ln>
        </p:spPr>
      </p:cxnSp>
      <p:cxnSp>
        <p:nvCxnSpPr>
          <p:cNvPr id="2591" name="Google Shape;2591;p66"/>
          <p:cNvCxnSpPr/>
          <p:nvPr/>
        </p:nvCxnSpPr>
        <p:spPr>
          <a:xfrm rot="10800000">
            <a:off x="4575975" y="2736750"/>
            <a:ext cx="0" cy="261000"/>
          </a:xfrm>
          <a:prstGeom prst="straightConnector1">
            <a:avLst/>
          </a:prstGeom>
          <a:noFill/>
          <a:ln w="38100" cap="flat" cmpd="sng">
            <a:solidFill>
              <a:schemeClr val="dk1"/>
            </a:solidFill>
            <a:prstDash val="solid"/>
            <a:round/>
            <a:headEnd type="none" w="med" len="med"/>
            <a:tailEnd type="none" w="med" len="med"/>
          </a:ln>
        </p:spPr>
      </p:cxnSp>
      <p:grpSp>
        <p:nvGrpSpPr>
          <p:cNvPr id="2592" name="Google Shape;2592;p66"/>
          <p:cNvGrpSpPr/>
          <p:nvPr/>
        </p:nvGrpSpPr>
        <p:grpSpPr>
          <a:xfrm>
            <a:off x="6600241" y="2198554"/>
            <a:ext cx="670711" cy="572733"/>
            <a:chOff x="2329725" y="1188750"/>
            <a:chExt cx="1083365" cy="925105"/>
          </a:xfrm>
        </p:grpSpPr>
        <p:sp>
          <p:nvSpPr>
            <p:cNvPr id="2593" name="Google Shape;2593;p66"/>
            <p:cNvSpPr/>
            <p:nvPr/>
          </p:nvSpPr>
          <p:spPr>
            <a:xfrm>
              <a:off x="2427707" y="1227997"/>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6"/>
            <p:cNvSpPr/>
            <p:nvPr/>
          </p:nvSpPr>
          <p:spPr>
            <a:xfrm>
              <a:off x="2329725" y="1188750"/>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5" name="Google Shape;2595;p66"/>
          <p:cNvGrpSpPr/>
          <p:nvPr/>
        </p:nvGrpSpPr>
        <p:grpSpPr>
          <a:xfrm>
            <a:off x="4239866" y="2198554"/>
            <a:ext cx="670711" cy="572733"/>
            <a:chOff x="2329725" y="1188750"/>
            <a:chExt cx="1083365" cy="925105"/>
          </a:xfrm>
        </p:grpSpPr>
        <p:sp>
          <p:nvSpPr>
            <p:cNvPr id="2596" name="Google Shape;2596;p66"/>
            <p:cNvSpPr/>
            <p:nvPr/>
          </p:nvSpPr>
          <p:spPr>
            <a:xfrm>
              <a:off x="2427707" y="1227997"/>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6"/>
            <p:cNvSpPr/>
            <p:nvPr/>
          </p:nvSpPr>
          <p:spPr>
            <a:xfrm>
              <a:off x="2329725" y="1188750"/>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98" name="Google Shape;2598;p66"/>
          <p:cNvCxnSpPr/>
          <p:nvPr/>
        </p:nvCxnSpPr>
        <p:spPr>
          <a:xfrm rot="10800000">
            <a:off x="3397000" y="2976048"/>
            <a:ext cx="0" cy="321300"/>
          </a:xfrm>
          <a:prstGeom prst="straightConnector1">
            <a:avLst/>
          </a:prstGeom>
          <a:noFill/>
          <a:ln w="38100" cap="flat" cmpd="sng">
            <a:solidFill>
              <a:schemeClr val="dk1"/>
            </a:solidFill>
            <a:prstDash val="solid"/>
            <a:round/>
            <a:headEnd type="none" w="med" len="med"/>
            <a:tailEnd type="none" w="med" len="med"/>
          </a:ln>
        </p:spPr>
      </p:cxnSp>
      <p:cxnSp>
        <p:nvCxnSpPr>
          <p:cNvPr id="2599" name="Google Shape;2599;p66"/>
          <p:cNvCxnSpPr/>
          <p:nvPr/>
        </p:nvCxnSpPr>
        <p:spPr>
          <a:xfrm rot="10800000">
            <a:off x="5757125" y="2999825"/>
            <a:ext cx="0" cy="274500"/>
          </a:xfrm>
          <a:prstGeom prst="straightConnector1">
            <a:avLst/>
          </a:prstGeom>
          <a:noFill/>
          <a:ln w="38100" cap="flat" cmpd="sng">
            <a:solidFill>
              <a:schemeClr val="dk1"/>
            </a:solidFill>
            <a:prstDash val="solid"/>
            <a:round/>
            <a:headEnd type="none" w="med" len="med"/>
            <a:tailEnd type="none" w="med" len="med"/>
          </a:ln>
        </p:spPr>
      </p:cxnSp>
      <p:cxnSp>
        <p:nvCxnSpPr>
          <p:cNvPr id="2600" name="Google Shape;2600;p66"/>
          <p:cNvCxnSpPr/>
          <p:nvPr/>
        </p:nvCxnSpPr>
        <p:spPr>
          <a:xfrm rot="10800000">
            <a:off x="2215844" y="2736683"/>
            <a:ext cx="2700" cy="248400"/>
          </a:xfrm>
          <a:prstGeom prst="straightConnector1">
            <a:avLst/>
          </a:prstGeom>
          <a:noFill/>
          <a:ln w="38100" cap="flat" cmpd="sng">
            <a:solidFill>
              <a:schemeClr val="dk1"/>
            </a:solidFill>
            <a:prstDash val="solid"/>
            <a:round/>
            <a:headEnd type="none" w="med" len="med"/>
            <a:tailEnd type="none" w="med" len="med"/>
          </a:ln>
        </p:spPr>
      </p:cxnSp>
      <p:sp>
        <p:nvSpPr>
          <p:cNvPr id="2601" name="Google Shape;2601;p66"/>
          <p:cNvSpPr txBox="1">
            <a:spLocks noGrp="1"/>
          </p:cNvSpPr>
          <p:nvPr>
            <p:ph type="subTitle" idx="4294967295"/>
          </p:nvPr>
        </p:nvSpPr>
        <p:spPr>
          <a:xfrm>
            <a:off x="2932442" y="3299057"/>
            <a:ext cx="976200" cy="32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2</a:t>
            </a:r>
            <a:endParaRPr sz="1800">
              <a:solidFill>
                <a:srgbClr val="FFFFFF"/>
              </a:solidFill>
              <a:latin typeface="Montserrat ExtraBold"/>
              <a:ea typeface="Montserrat ExtraBold"/>
              <a:cs typeface="Montserrat ExtraBold"/>
              <a:sym typeface="Montserrat ExtraBold"/>
            </a:endParaRPr>
          </a:p>
        </p:txBody>
      </p:sp>
      <p:sp>
        <p:nvSpPr>
          <p:cNvPr id="2602" name="Google Shape;2602;p66"/>
          <p:cNvSpPr txBox="1">
            <a:spLocks noGrp="1"/>
          </p:cNvSpPr>
          <p:nvPr>
            <p:ph type="title"/>
          </p:nvPr>
        </p:nvSpPr>
        <p:spPr>
          <a:xfrm>
            <a:off x="10360" y="146244"/>
            <a:ext cx="7315200" cy="548700"/>
          </a:xfrm>
          <a:prstGeom prst="rect">
            <a:avLst/>
          </a:prstGeom>
        </p:spPr>
        <p:txBody>
          <a:bodyPr spcFirstLastPara="1" wrap="square" lIns="91425" tIns="91425" rIns="91425" bIns="91425" anchor="t" anchorCtr="0">
            <a:noAutofit/>
          </a:bodyPr>
          <a:lstStyle/>
          <a:p>
            <a:pPr algn="ctr"/>
            <a:r>
              <a:rPr lang="sr-Latn-RS" sz="3200" b="1" dirty="0" smtClean="0">
                <a:latin typeface="Times New Roman" pitchFamily="18" charset="0"/>
                <a:cs typeface="Times New Roman" pitchFamily="18" charset="0"/>
              </a:rPr>
              <a:t>Suggestions for future activities</a:t>
            </a:r>
            <a:endParaRPr lang="sr-Latn-RS" sz="3200" b="1" dirty="0">
              <a:latin typeface="Times New Roman" pitchFamily="18" charset="0"/>
              <a:cs typeface="Times New Roman" pitchFamily="18" charset="0"/>
            </a:endParaRPr>
          </a:p>
        </p:txBody>
      </p:sp>
      <p:sp>
        <p:nvSpPr>
          <p:cNvPr id="2603" name="Google Shape;2603;p66"/>
          <p:cNvSpPr txBox="1"/>
          <p:nvPr/>
        </p:nvSpPr>
        <p:spPr>
          <a:xfrm>
            <a:off x="2068286" y="3777283"/>
            <a:ext cx="2108590" cy="914400"/>
          </a:xfrm>
          <a:prstGeom prst="rect">
            <a:avLst/>
          </a:prstGeom>
          <a:noFill/>
          <a:ln>
            <a:noFill/>
          </a:ln>
        </p:spPr>
        <p:txBody>
          <a:bodyPr spcFirstLastPara="1" wrap="square" lIns="91425" tIns="91425" rIns="91425" bIns="91425" anchor="t" anchorCtr="0">
            <a:noAutofit/>
          </a:bodyPr>
          <a:lstStyle/>
          <a:p>
            <a:pPr lvl="0"/>
            <a:r>
              <a:rPr lang="sr-Latn-RS" sz="1200" b="1" dirty="0" smtClean="0">
                <a:latin typeface="Times New Roman" pitchFamily="18" charset="0"/>
                <a:cs typeface="Times New Roman" pitchFamily="18" charset="0"/>
              </a:rPr>
              <a:t>Further investigations </a:t>
            </a:r>
            <a:r>
              <a:rPr lang="sr-Latn-RS" sz="1200" b="1" dirty="0">
                <a:latin typeface="Times New Roman" pitchFamily="18" charset="0"/>
                <a:cs typeface="Times New Roman" pitchFamily="18" charset="0"/>
              </a:rPr>
              <a:t>and well documented clinical studes </a:t>
            </a:r>
            <a:r>
              <a:rPr lang="sr-Latn-RS" sz="1200" b="1" dirty="0" smtClean="0">
                <a:latin typeface="Times New Roman" pitchFamily="18" charset="0"/>
                <a:cs typeface="Times New Roman" pitchFamily="18" charset="0"/>
              </a:rPr>
              <a:t>on larger </a:t>
            </a:r>
            <a:r>
              <a:rPr lang="sr-Latn-RS" sz="1200" b="1" dirty="0">
                <a:latin typeface="Times New Roman" pitchFamily="18" charset="0"/>
                <a:cs typeface="Times New Roman" pitchFamily="18" charset="0"/>
              </a:rPr>
              <a:t>number of patients are needed</a:t>
            </a:r>
            <a:br>
              <a:rPr lang="sr-Latn-RS" sz="1200" b="1" dirty="0">
                <a:latin typeface="Times New Roman" pitchFamily="18" charset="0"/>
                <a:cs typeface="Times New Roman" pitchFamily="18" charset="0"/>
              </a:rPr>
            </a:br>
            <a:endParaRPr sz="1200" dirty="0">
              <a:solidFill>
                <a:srgbClr val="20124D"/>
              </a:solidFill>
              <a:latin typeface="Lato"/>
              <a:ea typeface="Lato"/>
              <a:cs typeface="Lato"/>
              <a:sym typeface="Lato"/>
            </a:endParaRPr>
          </a:p>
        </p:txBody>
      </p:sp>
      <p:sp>
        <p:nvSpPr>
          <p:cNvPr id="2604" name="Google Shape;2604;p66"/>
          <p:cNvSpPr txBox="1"/>
          <p:nvPr/>
        </p:nvSpPr>
        <p:spPr>
          <a:xfrm>
            <a:off x="887542" y="1061870"/>
            <a:ext cx="2105196" cy="1435199"/>
          </a:xfrm>
          <a:prstGeom prst="rect">
            <a:avLst/>
          </a:prstGeom>
          <a:noFill/>
          <a:ln>
            <a:noFill/>
          </a:ln>
        </p:spPr>
        <p:txBody>
          <a:bodyPr spcFirstLastPara="1" wrap="square" lIns="91425" tIns="91425" rIns="91425" bIns="91425" anchor="b" anchorCtr="0">
            <a:noAutofit/>
          </a:bodyPr>
          <a:lstStyle/>
          <a:p>
            <a:pPr lvl="0"/>
            <a:r>
              <a:rPr lang="sr-Latn-RS" sz="1200" b="1" dirty="0">
                <a:latin typeface="Times New Roman" pitchFamily="18" charset="0"/>
                <a:cs typeface="Times New Roman" pitchFamily="18" charset="0"/>
              </a:rPr>
              <a:t>B</a:t>
            </a:r>
            <a:r>
              <a:rPr lang="en-US" sz="1200" b="1" dirty="0" err="1">
                <a:latin typeface="Times New Roman" pitchFamily="18" charset="0"/>
                <a:cs typeface="Times New Roman" pitchFamily="18" charset="0"/>
              </a:rPr>
              <a:t>eehive</a:t>
            </a:r>
            <a:r>
              <a:rPr lang="en-US" sz="1200" b="1" dirty="0">
                <a:latin typeface="Times New Roman" pitchFamily="18" charset="0"/>
                <a:cs typeface="Times New Roman" pitchFamily="18" charset="0"/>
              </a:rPr>
              <a:t> air aromatherapy </a:t>
            </a:r>
            <a:r>
              <a:rPr lang="sr-Latn-RS" sz="1200" b="1" dirty="0">
                <a:latin typeface="Times New Roman" pitchFamily="18" charset="0"/>
                <a:cs typeface="Times New Roman" pitchFamily="18" charset="0"/>
              </a:rPr>
              <a:t>has a positive effects </a:t>
            </a:r>
            <a:r>
              <a:rPr lang="sr-Latn-RS" sz="1200" b="1" dirty="0" smtClean="0">
                <a:latin typeface="Times New Roman" pitchFamily="18" charset="0"/>
                <a:cs typeface="Times New Roman" pitchFamily="18" charset="0"/>
              </a:rPr>
              <a:t>in</a:t>
            </a:r>
            <a:r>
              <a:rPr lang="en-US" sz="1200" b="1" dirty="0" smtClean="0">
                <a:latin typeface="Times New Roman" pitchFamily="18" charset="0"/>
                <a:cs typeface="Times New Roman" pitchFamily="18" charset="0"/>
              </a:rPr>
              <a:t> </a:t>
            </a:r>
            <a:r>
              <a:rPr lang="en-US" sz="1200" b="1" dirty="0">
                <a:latin typeface="Times New Roman" pitchFamily="18" charset="0"/>
                <a:cs typeface="Times New Roman" pitchFamily="18" charset="0"/>
              </a:rPr>
              <a:t>the </a:t>
            </a:r>
            <a:r>
              <a:rPr lang="en-US" sz="1200" b="1" dirty="0" smtClean="0">
                <a:latin typeface="Times New Roman" pitchFamily="18" charset="0"/>
                <a:cs typeface="Times New Roman" pitchFamily="18" charset="0"/>
              </a:rPr>
              <a:t>treatment</a:t>
            </a:r>
            <a:r>
              <a:rPr lang="sr-Latn-RS" sz="1200" b="1" dirty="0" smtClean="0">
                <a:latin typeface="Times New Roman" pitchFamily="18" charset="0"/>
                <a:cs typeface="Times New Roman" pitchFamily="18" charset="0"/>
              </a:rPr>
              <a:t> </a:t>
            </a:r>
            <a:r>
              <a:rPr lang="en-US" sz="1200" b="1" dirty="0">
                <a:latin typeface="Times New Roman" pitchFamily="18" charset="0"/>
                <a:cs typeface="Times New Roman" pitchFamily="18" charset="0"/>
              </a:rPr>
              <a:t>of respiratory tract disorders such as </a:t>
            </a:r>
            <a:r>
              <a:rPr lang="sr-Latn-RS" sz="1200" b="1" dirty="0">
                <a:latin typeface="Times New Roman" pitchFamily="18" charset="0"/>
                <a:cs typeface="Times New Roman" pitchFamily="18" charset="0"/>
              </a:rPr>
              <a:t>BHR, </a:t>
            </a:r>
            <a:r>
              <a:rPr lang="en-US" sz="1200" b="1" dirty="0">
                <a:latin typeface="Times New Roman" pitchFamily="18" charset="0"/>
                <a:cs typeface="Times New Roman" pitchFamily="18" charset="0"/>
              </a:rPr>
              <a:t>asthma, </a:t>
            </a:r>
            <a:r>
              <a:rPr lang="en-US" sz="1200" b="1" dirty="0" smtClean="0">
                <a:latin typeface="Times New Roman" pitchFamily="18" charset="0"/>
                <a:cs typeface="Times New Roman" pitchFamily="18" charset="0"/>
              </a:rPr>
              <a:t>bronchitis</a:t>
            </a:r>
            <a:r>
              <a:rPr lang="en-US" sz="1200" b="1" dirty="0">
                <a:latin typeface="Times New Roman" pitchFamily="18" charset="0"/>
                <a:cs typeface="Times New Roman" pitchFamily="18" charset="0"/>
              </a:rPr>
              <a:t>, </a:t>
            </a:r>
            <a:r>
              <a:rPr lang="sr-Latn-RS" sz="1200" b="1" dirty="0">
                <a:latin typeface="Times New Roman" pitchFamily="18" charset="0"/>
                <a:cs typeface="Times New Roman" pitchFamily="18" charset="0"/>
              </a:rPr>
              <a:t>ect.</a:t>
            </a:r>
            <a:br>
              <a:rPr lang="sr-Latn-RS" sz="1200" b="1" dirty="0">
                <a:latin typeface="Times New Roman" pitchFamily="18" charset="0"/>
                <a:cs typeface="Times New Roman" pitchFamily="18" charset="0"/>
              </a:rPr>
            </a:br>
            <a:endParaRPr sz="1200" dirty="0">
              <a:solidFill>
                <a:srgbClr val="20124D"/>
              </a:solidFill>
              <a:latin typeface="Lato"/>
              <a:ea typeface="Lato"/>
              <a:cs typeface="Lato"/>
              <a:sym typeface="Lato"/>
            </a:endParaRPr>
          </a:p>
        </p:txBody>
      </p:sp>
      <p:sp>
        <p:nvSpPr>
          <p:cNvPr id="2605" name="Google Shape;2605;p66"/>
          <p:cNvSpPr txBox="1"/>
          <p:nvPr/>
        </p:nvSpPr>
        <p:spPr>
          <a:xfrm>
            <a:off x="3362463" y="1496630"/>
            <a:ext cx="2424523" cy="914400"/>
          </a:xfrm>
          <a:prstGeom prst="rect">
            <a:avLst/>
          </a:prstGeom>
          <a:noFill/>
          <a:ln>
            <a:noFill/>
          </a:ln>
        </p:spPr>
        <p:txBody>
          <a:bodyPr spcFirstLastPara="1" wrap="square" lIns="91425" tIns="91425" rIns="91425" bIns="91425" anchor="b" anchorCtr="0">
            <a:noAutofit/>
          </a:bodyPr>
          <a:lstStyle/>
          <a:p>
            <a:pPr lvl="0"/>
            <a:r>
              <a:rPr lang="en-US" sz="1200" b="1" dirty="0">
                <a:latin typeface="Times New Roman" pitchFamily="18" charset="0"/>
                <a:cs typeface="Times New Roman" pitchFamily="18" charset="0"/>
              </a:rPr>
              <a:t>Further investigations are also needed to examine other </a:t>
            </a:r>
            <a:r>
              <a:rPr lang="en-US" sz="1200" b="1" dirty="0" smtClean="0">
                <a:latin typeface="Times New Roman" pitchFamily="18" charset="0"/>
                <a:cs typeface="Times New Roman" pitchFamily="18" charset="0"/>
              </a:rPr>
              <a:t> </a:t>
            </a:r>
            <a:r>
              <a:rPr lang="en-US" sz="1200" b="1" dirty="0">
                <a:latin typeface="Times New Roman" pitchFamily="18" charset="0"/>
                <a:cs typeface="Times New Roman" pitchFamily="18" charset="0"/>
              </a:rPr>
              <a:t>biological effects of beehive air  and </a:t>
            </a:r>
            <a:r>
              <a:rPr lang="en-US" sz="1200" b="1" dirty="0" err="1" smtClean="0">
                <a:latin typeface="Times New Roman" pitchFamily="18" charset="0"/>
                <a:cs typeface="Times New Roman" pitchFamily="18" charset="0"/>
              </a:rPr>
              <a:t>determin</a:t>
            </a:r>
            <a:r>
              <a:rPr lang="sr-Latn-RS" sz="1200" b="1" dirty="0" smtClean="0">
                <a:latin typeface="Times New Roman" pitchFamily="18" charset="0"/>
                <a:cs typeface="Times New Roman" pitchFamily="18" charset="0"/>
              </a:rPr>
              <a:t>ation of</a:t>
            </a:r>
            <a:r>
              <a:rPr lang="en-US" sz="1200" b="1" dirty="0" smtClean="0">
                <a:latin typeface="Times New Roman" pitchFamily="18" charset="0"/>
                <a:cs typeface="Times New Roman" pitchFamily="18" charset="0"/>
              </a:rPr>
              <a:t> </a:t>
            </a:r>
            <a:r>
              <a:rPr lang="en-US" sz="1200" b="1" dirty="0">
                <a:latin typeface="Times New Roman" pitchFamily="18" charset="0"/>
                <a:cs typeface="Times New Roman" pitchFamily="18" charset="0"/>
              </a:rPr>
              <a:t>real </a:t>
            </a:r>
            <a:r>
              <a:rPr lang="en-US" sz="1200" b="1" dirty="0" smtClean="0">
                <a:latin typeface="Times New Roman" pitchFamily="18" charset="0"/>
                <a:cs typeface="Times New Roman" pitchFamily="18" charset="0"/>
              </a:rPr>
              <a:t>function </a:t>
            </a:r>
            <a:r>
              <a:rPr lang="en-US" sz="1200" b="1" dirty="0">
                <a:latin typeface="Times New Roman" pitchFamily="18" charset="0"/>
                <a:cs typeface="Times New Roman" pitchFamily="18" charset="0"/>
              </a:rPr>
              <a:t>of these volatiles and their actual role in </a:t>
            </a:r>
            <a:r>
              <a:rPr lang="en-US" sz="1200" b="1" dirty="0" smtClean="0">
                <a:latin typeface="Times New Roman" pitchFamily="18" charset="0"/>
                <a:cs typeface="Times New Roman" pitchFamily="18" charset="0"/>
              </a:rPr>
              <a:t>the </a:t>
            </a:r>
            <a:r>
              <a:rPr lang="en-US" sz="1200" b="1" dirty="0">
                <a:latin typeface="Times New Roman" pitchFamily="18" charset="0"/>
                <a:cs typeface="Times New Roman" pitchFamily="18" charset="0"/>
              </a:rPr>
              <a:t>treatment. </a:t>
            </a:r>
            <a:r>
              <a:rPr lang="sr-Latn-RS" sz="1200" b="1" dirty="0">
                <a:latin typeface="Times New Roman" pitchFamily="18" charset="0"/>
                <a:cs typeface="Times New Roman" pitchFamily="18" charset="0"/>
              </a:rPr>
              <a:t/>
            </a:r>
            <a:br>
              <a:rPr lang="sr-Latn-RS" sz="1200" b="1" dirty="0">
                <a:latin typeface="Times New Roman" pitchFamily="18" charset="0"/>
                <a:cs typeface="Times New Roman" pitchFamily="18" charset="0"/>
              </a:rPr>
            </a:br>
            <a:endParaRPr sz="1200" dirty="0">
              <a:solidFill>
                <a:srgbClr val="20124D"/>
              </a:solidFill>
              <a:latin typeface="Lato"/>
              <a:ea typeface="Lato"/>
              <a:cs typeface="Lato"/>
              <a:sym typeface="Lato"/>
            </a:endParaRPr>
          </a:p>
        </p:txBody>
      </p:sp>
      <p:sp>
        <p:nvSpPr>
          <p:cNvPr id="2606" name="Google Shape;2606;p66"/>
          <p:cNvSpPr txBox="1"/>
          <p:nvPr/>
        </p:nvSpPr>
        <p:spPr>
          <a:xfrm>
            <a:off x="4706289" y="3777283"/>
            <a:ext cx="2504002" cy="914400"/>
          </a:xfrm>
          <a:prstGeom prst="rect">
            <a:avLst/>
          </a:prstGeom>
          <a:noFill/>
          <a:ln>
            <a:noFill/>
          </a:ln>
        </p:spPr>
        <p:txBody>
          <a:bodyPr spcFirstLastPara="1" wrap="square" lIns="91425" tIns="91425" rIns="91425" bIns="91425" anchor="t" anchorCtr="0">
            <a:noAutofit/>
          </a:bodyPr>
          <a:lstStyle/>
          <a:p>
            <a:pPr lvl="0"/>
            <a:r>
              <a:rPr lang="en-US" sz="1200" b="1" dirty="0">
                <a:latin typeface="Times New Roman" pitchFamily="18" charset="0"/>
                <a:cs typeface="Times New Roman" pitchFamily="18" charset="0"/>
              </a:rPr>
              <a:t>Profiling air from beehives from different localities or from bees </a:t>
            </a:r>
            <a:r>
              <a:rPr lang="en-US" sz="1200" b="1" dirty="0" smtClean="0">
                <a:latin typeface="Times New Roman" pitchFamily="18" charset="0"/>
                <a:cs typeface="Times New Roman" pitchFamily="18" charset="0"/>
              </a:rPr>
              <a:t>reared </a:t>
            </a:r>
            <a:r>
              <a:rPr lang="en-US" sz="1200" b="1" dirty="0">
                <a:latin typeface="Times New Roman" pitchFamily="18" charset="0"/>
                <a:cs typeface="Times New Roman" pitchFamily="18" charset="0"/>
              </a:rPr>
              <a:t>on different crops, or different climate, could provide </a:t>
            </a:r>
            <a:r>
              <a:rPr lang="en-US" sz="1200" b="1" dirty="0" smtClean="0">
                <a:latin typeface="Times New Roman" pitchFamily="18" charset="0"/>
                <a:cs typeface="Times New Roman" pitchFamily="18" charset="0"/>
              </a:rPr>
              <a:t>stronger </a:t>
            </a:r>
            <a:r>
              <a:rPr lang="en-US" sz="1200" b="1" dirty="0">
                <a:latin typeface="Times New Roman" pitchFamily="18" charset="0"/>
                <a:cs typeface="Times New Roman" pitchFamily="18" charset="0"/>
              </a:rPr>
              <a:t>information on variations in volatiles compounds.</a:t>
            </a:r>
            <a:r>
              <a:rPr lang="sr-Latn-RS" sz="1200" b="1" dirty="0">
                <a:latin typeface="Times New Roman" pitchFamily="18" charset="0"/>
                <a:cs typeface="Times New Roman" pitchFamily="18" charset="0"/>
              </a:rPr>
              <a:t/>
            </a:r>
            <a:br>
              <a:rPr lang="sr-Latn-RS" sz="1200" b="1" dirty="0">
                <a:latin typeface="Times New Roman" pitchFamily="18" charset="0"/>
                <a:cs typeface="Times New Roman" pitchFamily="18" charset="0"/>
              </a:rPr>
            </a:br>
            <a:endParaRPr sz="1200" dirty="0">
              <a:solidFill>
                <a:srgbClr val="20124D"/>
              </a:solidFill>
              <a:latin typeface="Lato"/>
              <a:ea typeface="Lato"/>
              <a:cs typeface="Lato"/>
              <a:sym typeface="Lato"/>
            </a:endParaRPr>
          </a:p>
        </p:txBody>
      </p:sp>
      <p:sp>
        <p:nvSpPr>
          <p:cNvPr id="2607" name="Google Shape;2607;p66"/>
          <p:cNvSpPr txBox="1"/>
          <p:nvPr/>
        </p:nvSpPr>
        <p:spPr>
          <a:xfrm>
            <a:off x="6164141" y="1260632"/>
            <a:ext cx="1869515" cy="914400"/>
          </a:xfrm>
          <a:prstGeom prst="rect">
            <a:avLst/>
          </a:prstGeom>
          <a:noFill/>
          <a:ln>
            <a:noFill/>
          </a:ln>
        </p:spPr>
        <p:txBody>
          <a:bodyPr spcFirstLastPara="1" wrap="square" lIns="91425" tIns="91425" rIns="91425" bIns="91425" anchor="b" anchorCtr="0">
            <a:noAutofit/>
          </a:bodyPr>
          <a:lstStyle/>
          <a:p>
            <a:pPr lvl="0"/>
            <a:r>
              <a:rPr lang="en-US" sz="1200" b="1" dirty="0">
                <a:latin typeface="Times New Roman" pitchFamily="18" charset="0"/>
                <a:cs typeface="Times New Roman" pitchFamily="18" charset="0"/>
              </a:rPr>
              <a:t>It would be best if we could determine the </a:t>
            </a:r>
            <a:r>
              <a:rPr lang="sr-Latn-RS" sz="1200" b="1" kern="1200" dirty="0" smtClean="0">
                <a:solidFill>
                  <a:schemeClr val="tx1"/>
                </a:solidFill>
                <a:latin typeface="Times New Roman" pitchFamily="18" charset="0"/>
                <a:cs typeface="Times New Roman" pitchFamily="18" charset="0"/>
              </a:rPr>
              <a:t>c</a:t>
            </a:r>
            <a:r>
              <a:rPr lang="en-US" sz="1200" b="1" kern="1200" dirty="0" err="1" smtClean="0">
                <a:solidFill>
                  <a:schemeClr val="tx1"/>
                </a:solidFill>
                <a:latin typeface="Times New Roman" pitchFamily="18" charset="0"/>
                <a:cs typeface="Times New Roman" pitchFamily="18" charset="0"/>
              </a:rPr>
              <a:t>hemical</a:t>
            </a:r>
            <a:r>
              <a:rPr lang="en-US" sz="1200" b="1" kern="1200" dirty="0" smtClean="0">
                <a:solidFill>
                  <a:schemeClr val="tx1"/>
                </a:solidFill>
                <a:latin typeface="Times New Roman" pitchFamily="18" charset="0"/>
                <a:cs typeface="Times New Roman" pitchFamily="18" charset="0"/>
              </a:rPr>
              <a:t> require</a:t>
            </a:r>
            <a:r>
              <a:rPr lang="sr-Latn-RS" sz="1200" b="1" kern="1200" dirty="0" smtClean="0">
                <a:solidFill>
                  <a:schemeClr val="tx1"/>
                </a:solidFill>
                <a:latin typeface="Times New Roman" pitchFamily="18" charset="0"/>
                <a:cs typeface="Times New Roman" pitchFamily="18" charset="0"/>
              </a:rPr>
              <a:t>ments </a:t>
            </a:r>
            <a:r>
              <a:rPr lang="en-US" sz="1200" b="1" dirty="0" smtClean="0">
                <a:latin typeface="Times New Roman" pitchFamily="18" charset="0"/>
                <a:cs typeface="Times New Roman" pitchFamily="18" charset="0"/>
              </a:rPr>
              <a:t>of air </a:t>
            </a:r>
            <a:r>
              <a:rPr lang="en-US" sz="1200" b="1" dirty="0">
                <a:latin typeface="Times New Roman" pitchFamily="18" charset="0"/>
                <a:cs typeface="Times New Roman" pitchFamily="18" charset="0"/>
              </a:rPr>
              <a:t>from the hives </a:t>
            </a:r>
            <a:r>
              <a:rPr lang="en-US" sz="1200" b="1" dirty="0" smtClean="0">
                <a:latin typeface="Times New Roman" pitchFamily="18" charset="0"/>
                <a:cs typeface="Times New Roman" pitchFamily="18" charset="0"/>
              </a:rPr>
              <a:t>in  </a:t>
            </a:r>
            <a:r>
              <a:rPr lang="sr-Latn-RS" sz="1200" b="1" dirty="0" smtClean="0">
                <a:latin typeface="Times New Roman" pitchFamily="18" charset="0"/>
                <a:cs typeface="Times New Roman" pitchFamily="18" charset="0"/>
              </a:rPr>
              <a:t>certain </a:t>
            </a:r>
            <a:r>
              <a:rPr lang="en-US" sz="1200" b="1" dirty="0" err="1" smtClean="0">
                <a:latin typeface="Times New Roman" pitchFamily="18" charset="0"/>
                <a:cs typeface="Times New Roman" pitchFamily="18" charset="0"/>
              </a:rPr>
              <a:t>apichamber</a:t>
            </a:r>
            <a:r>
              <a:rPr lang="sr-Latn-RS" sz="1200" dirty="0" smtClean="0"/>
              <a:t>.</a:t>
            </a:r>
            <a:r>
              <a:rPr lang="en-US" sz="1200" dirty="0" smtClean="0"/>
              <a:t> </a:t>
            </a:r>
            <a:r>
              <a:rPr lang="sr-Latn-RS" sz="1200" kern="1200" dirty="0" smtClean="0">
                <a:solidFill>
                  <a:schemeClr val="tx1"/>
                </a:solidFill>
              </a:rPr>
              <a:t> </a:t>
            </a:r>
            <a:endParaRPr sz="1200" dirty="0">
              <a:solidFill>
                <a:srgbClr val="20124D"/>
              </a:solidFill>
              <a:latin typeface="Lato"/>
              <a:ea typeface="Lato"/>
              <a:cs typeface="Lato"/>
              <a:sym typeface="Lato"/>
            </a:endParaRPr>
          </a:p>
        </p:txBody>
      </p:sp>
      <p:cxnSp>
        <p:nvCxnSpPr>
          <p:cNvPr id="2608" name="Google Shape;2608;p66"/>
          <p:cNvCxnSpPr/>
          <p:nvPr/>
        </p:nvCxnSpPr>
        <p:spPr>
          <a:xfrm>
            <a:off x="1031275" y="2993450"/>
            <a:ext cx="7086900" cy="0"/>
          </a:xfrm>
          <a:prstGeom prst="straightConnector1">
            <a:avLst/>
          </a:prstGeom>
          <a:noFill/>
          <a:ln w="38100" cap="flat" cmpd="sng">
            <a:solidFill>
              <a:schemeClr val="dk1"/>
            </a:solidFill>
            <a:prstDash val="solid"/>
            <a:round/>
            <a:headEnd type="oval" w="med" len="med"/>
            <a:tailEnd type="triangle" w="med" len="med"/>
          </a:ln>
        </p:spPr>
      </p:cxnSp>
      <p:grpSp>
        <p:nvGrpSpPr>
          <p:cNvPr id="2609" name="Google Shape;2609;p66"/>
          <p:cNvGrpSpPr/>
          <p:nvPr/>
        </p:nvGrpSpPr>
        <p:grpSpPr>
          <a:xfrm>
            <a:off x="3057910" y="3215885"/>
            <a:ext cx="670711" cy="572733"/>
            <a:chOff x="2329725" y="1188750"/>
            <a:chExt cx="1083365" cy="925105"/>
          </a:xfrm>
        </p:grpSpPr>
        <p:sp>
          <p:nvSpPr>
            <p:cNvPr id="2610" name="Google Shape;2610;p66"/>
            <p:cNvSpPr/>
            <p:nvPr/>
          </p:nvSpPr>
          <p:spPr>
            <a:xfrm>
              <a:off x="2427707" y="1227997"/>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6"/>
            <p:cNvSpPr/>
            <p:nvPr/>
          </p:nvSpPr>
          <p:spPr>
            <a:xfrm>
              <a:off x="2329725" y="1188750"/>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66"/>
          <p:cNvGrpSpPr/>
          <p:nvPr/>
        </p:nvGrpSpPr>
        <p:grpSpPr>
          <a:xfrm>
            <a:off x="1879479" y="2198554"/>
            <a:ext cx="670711" cy="572733"/>
            <a:chOff x="2329725" y="1188750"/>
            <a:chExt cx="1083365" cy="925105"/>
          </a:xfrm>
        </p:grpSpPr>
        <p:sp>
          <p:nvSpPr>
            <p:cNvPr id="2613" name="Google Shape;2613;p66"/>
            <p:cNvSpPr/>
            <p:nvPr/>
          </p:nvSpPr>
          <p:spPr>
            <a:xfrm>
              <a:off x="2427707" y="1227997"/>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6"/>
            <p:cNvSpPr/>
            <p:nvPr/>
          </p:nvSpPr>
          <p:spPr>
            <a:xfrm>
              <a:off x="2329725" y="1188750"/>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5" name="Google Shape;2615;p66"/>
          <p:cNvSpPr txBox="1">
            <a:spLocks noGrp="1"/>
          </p:cNvSpPr>
          <p:nvPr>
            <p:ph type="subTitle" idx="4294967295"/>
          </p:nvPr>
        </p:nvSpPr>
        <p:spPr>
          <a:xfrm>
            <a:off x="1988594" y="2462483"/>
            <a:ext cx="457200" cy="274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1</a:t>
            </a:r>
            <a:endParaRPr sz="1800">
              <a:solidFill>
                <a:srgbClr val="FFFFFF"/>
              </a:solidFill>
              <a:latin typeface="Montserrat ExtraBold"/>
              <a:ea typeface="Montserrat ExtraBold"/>
              <a:cs typeface="Montserrat ExtraBold"/>
              <a:sym typeface="Montserrat ExtraBold"/>
            </a:endParaRPr>
          </a:p>
        </p:txBody>
      </p:sp>
      <p:sp>
        <p:nvSpPr>
          <p:cNvPr id="2616" name="Google Shape;2616;p66"/>
          <p:cNvSpPr txBox="1">
            <a:spLocks noGrp="1"/>
          </p:cNvSpPr>
          <p:nvPr>
            <p:ph type="subTitle" idx="4294967295"/>
          </p:nvPr>
        </p:nvSpPr>
        <p:spPr>
          <a:xfrm>
            <a:off x="4346630" y="2462483"/>
            <a:ext cx="457200" cy="274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3</a:t>
            </a:r>
            <a:endParaRPr sz="1800">
              <a:solidFill>
                <a:srgbClr val="FFFFFF"/>
              </a:solidFill>
              <a:latin typeface="Montserrat ExtraBold"/>
              <a:ea typeface="Montserrat ExtraBold"/>
              <a:cs typeface="Montserrat ExtraBold"/>
              <a:sym typeface="Montserrat ExtraBold"/>
            </a:endParaRPr>
          </a:p>
        </p:txBody>
      </p:sp>
      <p:sp>
        <p:nvSpPr>
          <p:cNvPr id="2590" name="Google Shape;2590;p66"/>
          <p:cNvSpPr txBox="1">
            <a:spLocks noGrp="1"/>
          </p:cNvSpPr>
          <p:nvPr>
            <p:ph type="subTitle" idx="4294967295"/>
          </p:nvPr>
        </p:nvSpPr>
        <p:spPr>
          <a:xfrm>
            <a:off x="6708330" y="2462483"/>
            <a:ext cx="457200" cy="274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5</a:t>
            </a:r>
            <a:endParaRPr sz="1800">
              <a:solidFill>
                <a:srgbClr val="FFFFFF"/>
              </a:solidFill>
              <a:latin typeface="Montserrat ExtraBold"/>
              <a:ea typeface="Montserrat ExtraBold"/>
              <a:cs typeface="Montserrat ExtraBold"/>
              <a:sym typeface="Montserrat ExtraBold"/>
            </a:endParaRPr>
          </a:p>
        </p:txBody>
      </p:sp>
      <p:sp>
        <p:nvSpPr>
          <p:cNvPr id="2617" name="Google Shape;2617;p66"/>
          <p:cNvSpPr txBox="1">
            <a:spLocks noGrp="1"/>
          </p:cNvSpPr>
          <p:nvPr>
            <p:ph type="subTitle" idx="4294967295"/>
          </p:nvPr>
        </p:nvSpPr>
        <p:spPr>
          <a:xfrm>
            <a:off x="2908893" y="3287294"/>
            <a:ext cx="976200" cy="32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2</a:t>
            </a:r>
            <a:endParaRPr sz="1800">
              <a:solidFill>
                <a:srgbClr val="FFFFFF"/>
              </a:solidFill>
              <a:latin typeface="Montserrat ExtraBold"/>
              <a:ea typeface="Montserrat ExtraBold"/>
              <a:cs typeface="Montserrat ExtraBold"/>
              <a:sym typeface="Montserrat ExtraBold"/>
            </a:endParaRPr>
          </a:p>
        </p:txBody>
      </p:sp>
      <p:grpSp>
        <p:nvGrpSpPr>
          <p:cNvPr id="2618" name="Google Shape;2618;p66"/>
          <p:cNvGrpSpPr/>
          <p:nvPr/>
        </p:nvGrpSpPr>
        <p:grpSpPr>
          <a:xfrm>
            <a:off x="5421772" y="3217635"/>
            <a:ext cx="670711" cy="572733"/>
            <a:chOff x="2329725" y="1188750"/>
            <a:chExt cx="1083365" cy="925105"/>
          </a:xfrm>
        </p:grpSpPr>
        <p:sp>
          <p:nvSpPr>
            <p:cNvPr id="2619" name="Google Shape;2619;p66"/>
            <p:cNvSpPr/>
            <p:nvPr/>
          </p:nvSpPr>
          <p:spPr>
            <a:xfrm>
              <a:off x="2427707" y="1227997"/>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6"/>
            <p:cNvSpPr/>
            <p:nvPr/>
          </p:nvSpPr>
          <p:spPr>
            <a:xfrm>
              <a:off x="2329725" y="1188750"/>
              <a:ext cx="985383" cy="885858"/>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1" name="Google Shape;2621;p66"/>
          <p:cNvSpPr txBox="1">
            <a:spLocks noGrp="1"/>
          </p:cNvSpPr>
          <p:nvPr>
            <p:ph type="subTitle" idx="4294967295"/>
          </p:nvPr>
        </p:nvSpPr>
        <p:spPr>
          <a:xfrm>
            <a:off x="5265466" y="3284770"/>
            <a:ext cx="976200" cy="32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rgbClr val="FFFFFF"/>
                </a:solidFill>
                <a:latin typeface="Montserrat ExtraBold"/>
                <a:ea typeface="Montserrat ExtraBold"/>
                <a:cs typeface="Montserrat ExtraBold"/>
                <a:sym typeface="Montserrat ExtraBold"/>
              </a:rPr>
              <a:t>4</a:t>
            </a:r>
            <a:endParaRPr sz="1800">
              <a:solidFill>
                <a:srgbClr val="FFFFFF"/>
              </a:solidFill>
              <a:latin typeface="Montserrat ExtraBold"/>
              <a:ea typeface="Montserrat ExtraBold"/>
              <a:cs typeface="Montserrat ExtraBold"/>
              <a:sym typeface="Montserrat ExtraBold"/>
            </a:endParaRPr>
          </a:p>
        </p:txBody>
      </p:sp>
    </p:spTree>
  </p:cSld>
  <p:clrMapOvr>
    <a:masterClrMapping/>
  </p:clrMapOvr>
  <mc:AlternateContent xmlns:mc="http://schemas.openxmlformats.org/markup-compatibility/2006" xmlns:p14="http://schemas.microsoft.com/office/powerpoint/2010/main">
    <mc:Choice Requires="p14">
      <p:transition spd="slow" p14:dur="2000" advTm="73688"/>
    </mc:Choice>
    <mc:Fallback xmlns="">
      <p:transition spd="slow" advTm="7368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72"/>
        <p:cNvGrpSpPr/>
        <p:nvPr/>
      </p:nvGrpSpPr>
      <p:grpSpPr>
        <a:xfrm>
          <a:off x="0" y="0"/>
          <a:ext cx="0" cy="0"/>
          <a:chOff x="0" y="0"/>
          <a:chExt cx="0" cy="0"/>
        </a:xfrm>
      </p:grpSpPr>
      <p:sp>
        <p:nvSpPr>
          <p:cNvPr id="3073" name="Google Shape;3073;p70"/>
          <p:cNvSpPr txBox="1">
            <a:spLocks noGrp="1"/>
          </p:cNvSpPr>
          <p:nvPr>
            <p:ph type="title"/>
          </p:nvPr>
        </p:nvSpPr>
        <p:spPr>
          <a:xfrm>
            <a:off x="235522" y="155045"/>
            <a:ext cx="7344900" cy="572700"/>
          </a:xfrm>
          <a:prstGeom prst="rect">
            <a:avLst/>
          </a:prstGeom>
        </p:spPr>
        <p:txBody>
          <a:bodyPr spcFirstLastPara="1" wrap="square" lIns="91425" tIns="91425" rIns="91425" bIns="91425" anchor="t" anchorCtr="0">
            <a:noAutofit/>
          </a:bodyPr>
          <a:lstStyle/>
          <a:p>
            <a:pPr lvl="0" algn="l"/>
            <a:r>
              <a:rPr lang="ro-RO" sz="3200" dirty="0"/>
              <a:t>Bibliography</a:t>
            </a:r>
            <a:endParaRPr dirty="0">
              <a:latin typeface="Montserrat ExtraBold"/>
              <a:ea typeface="Montserrat ExtraBold"/>
              <a:cs typeface="Montserrat ExtraBold"/>
              <a:sym typeface="Montserrat ExtraBold"/>
            </a:endParaRPr>
          </a:p>
        </p:txBody>
      </p:sp>
      <p:sp>
        <p:nvSpPr>
          <p:cNvPr id="2" name="Text Placeholder 1"/>
          <p:cNvSpPr>
            <a:spLocks noGrp="1"/>
          </p:cNvSpPr>
          <p:nvPr>
            <p:ph type="body" idx="1"/>
          </p:nvPr>
        </p:nvSpPr>
        <p:spPr>
          <a:xfrm>
            <a:off x="600919" y="842200"/>
            <a:ext cx="7291223" cy="2605800"/>
          </a:xfrm>
        </p:spPr>
        <p:txBody>
          <a:bodyPr/>
          <a:lstStyle/>
          <a:p>
            <a:pPr marL="228600" indent="-228600">
              <a:buFont typeface="+mj-lt"/>
              <a:buAutoNum type="arabicPeriod"/>
            </a:pPr>
            <a:r>
              <a:rPr lang="sr-Latn-RS" u="none" dirty="0" smtClean="0"/>
              <a:t>1. </a:t>
            </a:r>
            <a:r>
              <a:rPr lang="sr-Latn-RS" u="none" dirty="0"/>
              <a:t>Tago Guardia de Souza e Silva. Therapeutc Inhalation of beehive’s air – Characterizing the volatile </a:t>
            </a:r>
          </a:p>
          <a:p>
            <a:pPr marL="228600" indent="-228600">
              <a:buFont typeface="+mj-lt"/>
              <a:buAutoNum type="arabicPeriod"/>
            </a:pPr>
            <a:r>
              <a:rPr lang="sr-Latn-RS" u="none" dirty="0"/>
              <a:t>      components present in the air of beehive of Apis mellifera species. 46th Apimondia. Canada. Montreal. </a:t>
            </a:r>
          </a:p>
          <a:p>
            <a:pPr marL="228600" indent="-228600">
              <a:buFont typeface="+mj-lt"/>
              <a:buAutoNum type="arabicPeriod"/>
            </a:pPr>
            <a:r>
              <a:rPr lang="sr-Latn-RS" u="none" dirty="0"/>
              <a:t>      Quebec.September 2019</a:t>
            </a:r>
            <a:r>
              <a:rPr lang="sr-Latn-RS" u="none" dirty="0" smtClean="0"/>
              <a:t>.</a:t>
            </a:r>
          </a:p>
          <a:p>
            <a:pPr marL="228600" lvl="0" indent="-228600">
              <a:buFont typeface="+mj-lt"/>
              <a:buAutoNum type="arabicPeriod"/>
            </a:pPr>
            <a:r>
              <a:rPr lang="sr-Latn-RS" u="none" dirty="0" smtClean="0"/>
              <a:t>2.  Kapš </a:t>
            </a:r>
            <a:r>
              <a:rPr lang="sr-Latn-RS" u="none" dirty="0"/>
              <a:t>P. Lečenje pčelinjim proizvodima- apiterapija. Zagreb Geromar d.o.o. 2012</a:t>
            </a:r>
            <a:r>
              <a:rPr lang="sr-Latn-RS" u="none" dirty="0" smtClean="0"/>
              <a:t>.</a:t>
            </a:r>
          </a:p>
          <a:p>
            <a:pPr marL="228600" lvl="0" indent="-228600">
              <a:buFont typeface="+mj-lt"/>
              <a:buAutoNum type="arabicPeriod"/>
            </a:pPr>
            <a:r>
              <a:rPr lang="sr-Latn-RS" u="none" dirty="0" smtClean="0"/>
              <a:t>3. Plavšić </a:t>
            </a:r>
            <a:r>
              <a:rPr lang="sr-Latn-RS" u="none" dirty="0"/>
              <a:t>Z. </a:t>
            </a:r>
            <a:r>
              <a:rPr lang="en-US" u="none" dirty="0"/>
              <a:t>One of the authors of the chapter “</a:t>
            </a:r>
            <a:r>
              <a:rPr lang="en-US" u="none" dirty="0" err="1"/>
              <a:t>Broncial</a:t>
            </a:r>
            <a:r>
              <a:rPr lang="en-US" u="none" dirty="0"/>
              <a:t> Asthma” in the 6</a:t>
            </a:r>
            <a:r>
              <a:rPr lang="en-US" u="none" baseline="30000" dirty="0"/>
              <a:t>th</a:t>
            </a:r>
            <a:r>
              <a:rPr lang="en-US" u="none" dirty="0"/>
              <a:t> edition of the textbook “Lung </a:t>
            </a:r>
            <a:endParaRPr lang="sr-Latn-RS" u="none" dirty="0" smtClean="0"/>
          </a:p>
          <a:p>
            <a:pPr marL="228600" lvl="0" indent="-228600">
              <a:buFont typeface="+mj-lt"/>
              <a:buAutoNum type="arabicPeriod"/>
            </a:pPr>
            <a:r>
              <a:rPr lang="sr-Latn-RS" u="none" dirty="0"/>
              <a:t> </a:t>
            </a:r>
            <a:r>
              <a:rPr lang="sr-Latn-RS" u="none" dirty="0" smtClean="0"/>
              <a:t>     </a:t>
            </a:r>
            <a:r>
              <a:rPr lang="en-US" u="none" dirty="0" smtClean="0"/>
              <a:t>diseases</a:t>
            </a:r>
            <a:r>
              <a:rPr lang="en-US" u="none" dirty="0"/>
              <a:t>”</a:t>
            </a:r>
            <a:r>
              <a:rPr lang="sr-Latn-RS" u="none" dirty="0"/>
              <a:t> by Prof. Dušan Popovac.</a:t>
            </a:r>
            <a:r>
              <a:rPr lang="en-US" u="none" dirty="0"/>
              <a:t> </a:t>
            </a:r>
            <a:r>
              <a:rPr lang="sr-Latn-RS" u="none" dirty="0"/>
              <a:t>Colorgrafx. Beograd 2004. 176-250.</a:t>
            </a:r>
            <a:r>
              <a:rPr lang="en-US" u="none" dirty="0"/>
              <a:t> </a:t>
            </a:r>
            <a:endParaRPr lang="sr-Latn-RS" u="none" dirty="0" smtClean="0"/>
          </a:p>
          <a:p>
            <a:pPr marL="228600" lvl="0" indent="-228600">
              <a:buFont typeface="+mj-lt"/>
              <a:buAutoNum type="arabicPeriod"/>
            </a:pPr>
            <a:r>
              <a:rPr lang="sr-Latn-RS" u="none" dirty="0" smtClean="0"/>
              <a:t>4.  Plavšić </a:t>
            </a:r>
            <a:r>
              <a:rPr lang="sr-Latn-RS" u="none" dirty="0"/>
              <a:t>Z. </a:t>
            </a:r>
            <a:r>
              <a:rPr lang="en-US" u="none" dirty="0"/>
              <a:t>Coauthor in the </a:t>
            </a:r>
            <a:r>
              <a:rPr lang="en-US" u="none" dirty="0" err="1"/>
              <a:t>monography</a:t>
            </a:r>
            <a:r>
              <a:rPr lang="en-US" u="none" dirty="0"/>
              <a:t> “Ambrosia” by prof. </a:t>
            </a:r>
            <a:r>
              <a:rPr lang="en-US" u="none" dirty="0" err="1"/>
              <a:t>dr</a:t>
            </a:r>
            <a:r>
              <a:rPr lang="en-US" u="none" dirty="0"/>
              <a:t> </a:t>
            </a:r>
            <a:r>
              <a:rPr lang="en-US" u="none" dirty="0" err="1"/>
              <a:t>Vaskrsija</a:t>
            </a:r>
            <a:r>
              <a:rPr lang="en-US" u="none" dirty="0"/>
              <a:t> </a:t>
            </a:r>
            <a:r>
              <a:rPr lang="en-US" u="none" dirty="0" err="1"/>
              <a:t>Janjić</a:t>
            </a:r>
            <a:r>
              <a:rPr lang="en-US" u="none" dirty="0"/>
              <a:t>, 1</a:t>
            </a:r>
            <a:r>
              <a:rPr lang="en-US" u="none" baseline="30000" dirty="0"/>
              <a:t>st</a:t>
            </a:r>
            <a:r>
              <a:rPr lang="en-US" u="none" dirty="0"/>
              <a:t> edition in 2006. The author </a:t>
            </a:r>
            <a:endParaRPr lang="sr-Latn-RS" u="none" dirty="0" smtClean="0"/>
          </a:p>
          <a:p>
            <a:pPr marL="228600" lvl="0" indent="-228600">
              <a:buFont typeface="+mj-lt"/>
              <a:buAutoNum type="arabicPeriod"/>
            </a:pPr>
            <a:r>
              <a:rPr lang="sr-Latn-RS" u="none" dirty="0"/>
              <a:t> </a:t>
            </a:r>
            <a:r>
              <a:rPr lang="sr-Latn-RS" u="none" dirty="0" smtClean="0"/>
              <a:t>     </a:t>
            </a:r>
            <a:r>
              <a:rPr lang="en-US" u="none" dirty="0" smtClean="0"/>
              <a:t>of </a:t>
            </a:r>
            <a:r>
              <a:rPr lang="en-US" u="none" dirty="0"/>
              <a:t>the chapter “</a:t>
            </a:r>
            <a:r>
              <a:rPr lang="en-US" u="none" dirty="0" err="1"/>
              <a:t>Alergy</a:t>
            </a:r>
            <a:r>
              <a:rPr lang="en-US" u="none" dirty="0"/>
              <a:t> Diseases Caused by the Ambrosia Pollen</a:t>
            </a:r>
            <a:r>
              <a:rPr lang="en-US" u="none" dirty="0" smtClean="0"/>
              <a:t>”;</a:t>
            </a:r>
            <a:endParaRPr lang="sr-Latn-RS" u="none" dirty="0" smtClean="0"/>
          </a:p>
          <a:p>
            <a:pPr marL="228600" lvl="0" indent="-228600">
              <a:buFont typeface="+mj-lt"/>
              <a:buAutoNum type="arabicPeriod"/>
            </a:pPr>
            <a:r>
              <a:rPr lang="sr-Latn-RS" u="none" dirty="0" smtClean="0"/>
              <a:t>5.  Aida </a:t>
            </a:r>
            <a:r>
              <a:rPr lang="sr-Latn-RS" u="none" dirty="0"/>
              <a:t>A.Abd El-Wahed at all. Unravelling the beehive air volatiles profile as analysed </a:t>
            </a:r>
            <a:r>
              <a:rPr lang="sr-Latn-RS" i="1" u="none" dirty="0"/>
              <a:t>via</a:t>
            </a:r>
            <a:r>
              <a:rPr lang="sr-Latn-RS" u="none" dirty="0"/>
              <a:t> solid-phase </a:t>
            </a:r>
            <a:endParaRPr lang="sr-Latn-RS" u="none" dirty="0" smtClean="0"/>
          </a:p>
          <a:p>
            <a:pPr marL="228600" lvl="0" indent="-228600">
              <a:buFont typeface="+mj-lt"/>
              <a:buAutoNum type="arabicPeriod"/>
            </a:pPr>
            <a:r>
              <a:rPr lang="sr-Latn-RS" u="none" dirty="0"/>
              <a:t> </a:t>
            </a:r>
            <a:r>
              <a:rPr lang="sr-Latn-RS" u="none" dirty="0" smtClean="0"/>
              <a:t>     microextraction </a:t>
            </a:r>
            <a:r>
              <a:rPr lang="sr-Latn-RS" u="none" dirty="0"/>
              <a:t>(SPME) and chemometrics. Journal of King Sauad University- Science. Volume 33 Issue 5, </a:t>
            </a:r>
            <a:r>
              <a:rPr lang="sr-Latn-RS" u="none" dirty="0" smtClean="0"/>
              <a:t>July</a:t>
            </a:r>
          </a:p>
          <a:p>
            <a:pPr marL="228600" lvl="0" indent="-228600">
              <a:buFont typeface="+mj-lt"/>
              <a:buAutoNum type="arabicPeriod"/>
            </a:pPr>
            <a:r>
              <a:rPr lang="sr-Latn-RS" u="none" dirty="0"/>
              <a:t> </a:t>
            </a:r>
            <a:r>
              <a:rPr lang="sr-Latn-RS" u="none" dirty="0" smtClean="0"/>
              <a:t>    </a:t>
            </a:r>
            <a:r>
              <a:rPr lang="sr-Latn-RS" u="none" dirty="0"/>
              <a:t>2021, </a:t>
            </a:r>
            <a:r>
              <a:rPr lang="sr-Latn-RS" u="none" dirty="0" smtClean="0"/>
              <a:t>101449</a:t>
            </a:r>
          </a:p>
          <a:p>
            <a:pPr marL="228600" lvl="0" indent="-228600">
              <a:buFont typeface="+mj-lt"/>
              <a:buAutoNum type="arabicPeriod"/>
            </a:pPr>
            <a:r>
              <a:rPr lang="sr-Latn-RS" b="1" u="none" dirty="0" smtClean="0"/>
              <a:t>6. </a:t>
            </a:r>
            <a:r>
              <a:rPr lang="sr-Latn-RS" u="none" dirty="0"/>
              <a:t>Gupta RK, Stangaciu S. Apitherapy: Holistic Healing Through the Honeybee and Bee Products in Countries</a:t>
            </a:r>
          </a:p>
          <a:p>
            <a:pPr marL="228600" lvl="0" indent="-228600">
              <a:buFont typeface="+mj-lt"/>
              <a:buAutoNum type="arabicPeriod"/>
            </a:pPr>
            <a:r>
              <a:rPr lang="sr-Latn-RS" u="none" dirty="0"/>
              <a:t>      with Poor Healthcare System. In: Beekeeping for Poverty Alleviation and Livelihood Security. Dordrecht: </a:t>
            </a:r>
          </a:p>
          <a:p>
            <a:pPr marL="228600" lvl="0" indent="-228600">
              <a:buFont typeface="+mj-lt"/>
              <a:buAutoNum type="arabicPeriod"/>
            </a:pPr>
            <a:r>
              <a:rPr lang="sr-Latn-RS" u="none" dirty="0"/>
              <a:t>      Springer Netherlands; 2014; 413-46. </a:t>
            </a:r>
          </a:p>
          <a:p>
            <a:pPr marL="228600" lvl="0" indent="-228600">
              <a:buFont typeface="+mj-lt"/>
              <a:buAutoNum type="arabicPeriod"/>
            </a:pPr>
            <a:endParaRPr lang="sr-Latn-RS" b="1" u="none" dirty="0"/>
          </a:p>
          <a:p>
            <a:endParaRPr lang="sr-Latn-RS" u="none" dirty="0"/>
          </a:p>
        </p:txBody>
      </p:sp>
    </p:spTree>
  </p:cSld>
  <p:clrMapOvr>
    <a:masterClrMapping/>
  </p:clrMapOvr>
  <mc:AlternateContent xmlns:mc="http://schemas.openxmlformats.org/markup-compatibility/2006" xmlns:p14="http://schemas.microsoft.com/office/powerpoint/2010/main">
    <mc:Choice Requires="p14">
      <p:transition spd="slow" p14:dur="2000" advTm="1246"/>
    </mc:Choice>
    <mc:Fallback xmlns="">
      <p:transition spd="slow" advTm="124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02"/>
        <p:cNvGrpSpPr/>
        <p:nvPr/>
      </p:nvGrpSpPr>
      <p:grpSpPr>
        <a:xfrm>
          <a:off x="0" y="0"/>
          <a:ext cx="0" cy="0"/>
          <a:chOff x="0" y="0"/>
          <a:chExt cx="0" cy="0"/>
        </a:xfrm>
      </p:grpSpPr>
      <p:sp>
        <p:nvSpPr>
          <p:cNvPr id="1916" name="Google Shape;1916;p44"/>
          <p:cNvSpPr txBox="1">
            <a:spLocks noGrp="1"/>
          </p:cNvSpPr>
          <p:nvPr>
            <p:ph type="subTitle" idx="1"/>
          </p:nvPr>
        </p:nvSpPr>
        <p:spPr>
          <a:xfrm>
            <a:off x="2278575" y="2250767"/>
            <a:ext cx="976200" cy="32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rPr>
              <a:t>H</a:t>
            </a:r>
            <a:endParaRPr>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04" y="250145"/>
            <a:ext cx="3516767" cy="17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149" y="90832"/>
            <a:ext cx="2145752" cy="274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371" y="2147098"/>
            <a:ext cx="3935639" cy="22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2149" y="3103689"/>
            <a:ext cx="2880519" cy="16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549"/>
    </mc:Choice>
    <mc:Fallback xmlns="">
      <p:transition spd="slow" advTm="454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8" y="195943"/>
            <a:ext cx="2280783" cy="347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764" y="1752599"/>
            <a:ext cx="2597150" cy="315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0496" y="1112010"/>
            <a:ext cx="2900447" cy="222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78452293"/>
      </p:ext>
    </p:extLst>
  </p:cSld>
  <p:clrMapOvr>
    <a:masterClrMapping/>
  </p:clrMapOvr>
  <mc:AlternateContent xmlns:mc="http://schemas.openxmlformats.org/markup-compatibility/2006" xmlns:p14="http://schemas.microsoft.com/office/powerpoint/2010/main">
    <mc:Choice Requires="p14">
      <p:transition spd="slow" p14:dur="2000" advTm="1487"/>
    </mc:Choice>
    <mc:Fallback xmlns="">
      <p:transition spd="slow" advTm="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97"/>
        <p:cNvGrpSpPr/>
        <p:nvPr/>
      </p:nvGrpSpPr>
      <p:grpSpPr>
        <a:xfrm>
          <a:off x="0" y="0"/>
          <a:ext cx="0" cy="0"/>
          <a:chOff x="0" y="0"/>
          <a:chExt cx="0" cy="0"/>
        </a:xfrm>
      </p:grpSpPr>
      <p:grpSp>
        <p:nvGrpSpPr>
          <p:cNvPr id="2198" name="Google Shape;2198;p54"/>
          <p:cNvGrpSpPr/>
          <p:nvPr/>
        </p:nvGrpSpPr>
        <p:grpSpPr>
          <a:xfrm>
            <a:off x="4340703" y="4855367"/>
            <a:ext cx="2740195" cy="335138"/>
            <a:chOff x="3731103" y="4808559"/>
            <a:chExt cx="2740195" cy="335138"/>
          </a:xfrm>
        </p:grpSpPr>
        <p:sp>
          <p:nvSpPr>
            <p:cNvPr id="2199" name="Google Shape;2199;p54"/>
            <p:cNvSpPr/>
            <p:nvPr/>
          </p:nvSpPr>
          <p:spPr>
            <a:xfrm>
              <a:off x="4333158" y="4849734"/>
              <a:ext cx="1938475" cy="293962"/>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4"/>
            <p:cNvSpPr/>
            <p:nvPr/>
          </p:nvSpPr>
          <p:spPr>
            <a:xfrm>
              <a:off x="3731103" y="4808559"/>
              <a:ext cx="2740195" cy="335138"/>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4"/>
            <p:cNvSpPr/>
            <p:nvPr/>
          </p:nvSpPr>
          <p:spPr>
            <a:xfrm>
              <a:off x="4333158" y="4950520"/>
              <a:ext cx="1938475" cy="193176"/>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5" name="Google Shape;2215;p54"/>
          <p:cNvSpPr txBox="1">
            <a:spLocks noGrp="1"/>
          </p:cNvSpPr>
          <p:nvPr>
            <p:ph type="subTitle" idx="4294967295"/>
          </p:nvPr>
        </p:nvSpPr>
        <p:spPr>
          <a:xfrm>
            <a:off x="903514" y="416264"/>
            <a:ext cx="4394127" cy="2242158"/>
          </a:xfrm>
          <a:prstGeom prst="rect">
            <a:avLst/>
          </a:prstGeom>
        </p:spPr>
        <p:txBody>
          <a:bodyPr spcFirstLastPara="1" wrap="square" lIns="91425" tIns="91425" rIns="91425" bIns="91425" anchor="t" anchorCtr="0">
            <a:noAutofit/>
          </a:bodyPr>
          <a:lstStyle/>
          <a:p>
            <a:pPr marL="0" lvl="0" indent="0" algn="ctr">
              <a:lnSpc>
                <a:spcPct val="100000"/>
              </a:lnSpc>
              <a:spcAft>
                <a:spcPts val="1600"/>
              </a:spcAft>
              <a:buNone/>
            </a:pPr>
            <a:r>
              <a:rPr lang="en-US" sz="4000" b="1" kern="1200" dirty="0">
                <a:solidFill>
                  <a:schemeClr val="tx1"/>
                </a:solidFill>
                <a:latin typeface="Times New Roman" pitchFamily="18" charset="0"/>
                <a:cs typeface="Times New Roman" pitchFamily="18" charset="0"/>
              </a:rPr>
              <a:t>Thank you</a:t>
            </a:r>
            <a:r>
              <a:rPr lang="hr-HR" sz="4000" b="1" kern="1200" dirty="0">
                <a:solidFill>
                  <a:schemeClr val="tx1"/>
                </a:solidFill>
                <a:latin typeface="Times New Roman" pitchFamily="18" charset="0"/>
                <a:cs typeface="Times New Roman" pitchFamily="18" charset="0"/>
              </a:rPr>
              <a:t> for Your </a:t>
            </a:r>
            <a:r>
              <a:rPr lang="hr-HR" sz="4000" b="1" kern="1200" dirty="0" smtClean="0">
                <a:solidFill>
                  <a:schemeClr val="tx1"/>
                </a:solidFill>
                <a:latin typeface="Times New Roman" pitchFamily="18" charset="0"/>
                <a:cs typeface="Times New Roman" pitchFamily="18" charset="0"/>
              </a:rPr>
              <a:t>attention</a:t>
            </a:r>
          </a:p>
          <a:p>
            <a:pPr marL="0" lvl="0" indent="0">
              <a:lnSpc>
                <a:spcPct val="100000"/>
              </a:lnSpc>
              <a:spcAft>
                <a:spcPts val="1600"/>
              </a:spcAft>
              <a:buNone/>
            </a:pPr>
            <a:r>
              <a:rPr lang="hr-HR" sz="1800" b="1" kern="1200" dirty="0" smtClean="0">
                <a:solidFill>
                  <a:schemeClr val="tx1"/>
                </a:solidFill>
                <a:latin typeface="Times New Roman" pitchFamily="18" charset="0"/>
                <a:cs typeface="Times New Roman" pitchFamily="18" charset="0"/>
              </a:rPr>
              <a:t>Zorica Plavšić MD PhD MPH Apitherapist</a:t>
            </a:r>
          </a:p>
          <a:p>
            <a:pPr marL="139700" indent="0">
              <a:buNone/>
            </a:pPr>
            <a:endParaRPr lang="hr-HR" sz="1800" b="1" kern="1200" dirty="0">
              <a:solidFill>
                <a:schemeClr val="tx1"/>
              </a:solidFill>
              <a:latin typeface="Times New Roman" pitchFamily="18" charset="0"/>
              <a:cs typeface="Times New Roman" pitchFamily="18" charset="0"/>
            </a:endParaRPr>
          </a:p>
          <a:p>
            <a:pPr marL="139700" indent="0">
              <a:buNone/>
            </a:pPr>
            <a:endParaRPr lang="sr-Latn-RS" sz="1800" dirty="0" smtClean="0">
              <a:latin typeface="Times New Roman" pitchFamily="18" charset="0"/>
              <a:cs typeface="Times New Roman" pitchFamily="18" charset="0"/>
            </a:endParaRPr>
          </a:p>
          <a:p>
            <a:pPr marL="139700" indent="0" algn="ctr">
              <a:buNone/>
            </a:pPr>
            <a:r>
              <a:rPr lang="sr-Latn-RS" sz="1800" dirty="0" smtClean="0">
                <a:latin typeface="Times New Roman" pitchFamily="18" charset="0"/>
                <a:cs typeface="Times New Roman" pitchFamily="18" charset="0"/>
              </a:rPr>
              <a:t>First  </a:t>
            </a:r>
            <a:r>
              <a:rPr lang="sr-Latn-RS" sz="1800" dirty="0">
                <a:latin typeface="Times New Roman" pitchFamily="18" charset="0"/>
                <a:cs typeface="Times New Roman" pitchFamily="18" charset="0"/>
              </a:rPr>
              <a:t>International Medical Society for Apitherapy Serbia</a:t>
            </a:r>
          </a:p>
          <a:p>
            <a:pPr marL="139700" indent="0" algn="ctr">
              <a:buNone/>
            </a:pPr>
            <a:r>
              <a:rPr lang="sr-Latn-RS" sz="1800" dirty="0">
                <a:latin typeface="Times New Roman" pitchFamily="18" charset="0"/>
                <a:cs typeface="Times New Roman" pitchFamily="18" charset="0"/>
              </a:rPr>
              <a:t>Mobile:  +38164 </a:t>
            </a:r>
            <a:r>
              <a:rPr lang="sr-Latn-RS" sz="1800" dirty="0" smtClean="0">
                <a:latin typeface="Times New Roman" pitchFamily="18" charset="0"/>
                <a:cs typeface="Times New Roman" pitchFamily="18" charset="0"/>
              </a:rPr>
              <a:t>5467716</a:t>
            </a:r>
            <a:endParaRPr lang="sr-Latn-RS" sz="1800" dirty="0">
              <a:latin typeface="Times New Roman" pitchFamily="18" charset="0"/>
              <a:cs typeface="Times New Roman" pitchFamily="18" charset="0"/>
            </a:endParaRPr>
          </a:p>
          <a:p>
            <a:pPr marL="139700" indent="0" algn="ctr">
              <a:buNone/>
            </a:pPr>
            <a:r>
              <a:rPr lang="sr-Latn-RS" sz="1800" u="sng" dirty="0">
                <a:latin typeface="Times New Roman" pitchFamily="18" charset="0"/>
                <a:cs typeface="Times New Roman" pitchFamily="18" charset="0"/>
                <a:hlinkClick r:id="rId3"/>
              </a:rPr>
              <a:t>apimedsrbija@gmail.com</a:t>
            </a:r>
            <a:endParaRPr lang="sr-Latn-RS" sz="1800" dirty="0">
              <a:latin typeface="Times New Roman" pitchFamily="18" charset="0"/>
              <a:cs typeface="Times New Roman" pitchFamily="18" charset="0"/>
            </a:endParaRPr>
          </a:p>
          <a:p>
            <a:pPr marL="139700" indent="0" algn="ctr">
              <a:buNone/>
            </a:pPr>
            <a:r>
              <a:rPr lang="sr-Latn-RS" sz="1800" u="sng" dirty="0">
                <a:latin typeface="Times New Roman" pitchFamily="18" charset="0"/>
                <a:cs typeface="Times New Roman" pitchFamily="18" charset="0"/>
                <a:hlinkClick r:id="rId4"/>
              </a:rPr>
              <a:t>https://</a:t>
            </a:r>
            <a:r>
              <a:rPr lang="sr-Latn-RS" sz="1800" u="sng" dirty="0" smtClean="0">
                <a:latin typeface="Times New Roman" pitchFamily="18" charset="0"/>
                <a:cs typeface="Times New Roman" pitchFamily="18" charset="0"/>
                <a:hlinkClick r:id="rId4"/>
              </a:rPr>
              <a:t>www.apimedsrbija.rs</a:t>
            </a:r>
            <a:endParaRPr lang="sr-Latn-RS" sz="1800" u="sng" dirty="0" smtClean="0">
              <a:latin typeface="Times New Roman" pitchFamily="18" charset="0"/>
              <a:cs typeface="Times New Roman" pitchFamily="18" charset="0"/>
            </a:endParaRPr>
          </a:p>
          <a:p>
            <a:pPr marL="139700" indent="0">
              <a:buNone/>
            </a:pPr>
            <a:endParaRPr lang="sr-Latn-RS" sz="1800" dirty="0">
              <a:latin typeface="Times New Roman" pitchFamily="18" charset="0"/>
              <a:cs typeface="Times New Roman" pitchFamily="18" charset="0"/>
            </a:endParaRPr>
          </a:p>
          <a:p>
            <a:pPr marL="0" lvl="0" indent="0" algn="ctr">
              <a:lnSpc>
                <a:spcPct val="100000"/>
              </a:lnSpc>
              <a:spcAft>
                <a:spcPts val="1600"/>
              </a:spcAft>
              <a:buNone/>
            </a:pPr>
            <a:endParaRPr lang="hr-HR" sz="1800" b="1" kern="1200" dirty="0" smtClean="0">
              <a:solidFill>
                <a:schemeClr val="tx1"/>
              </a:solidFill>
              <a:latin typeface="Times New Roman" pitchFamily="18" charset="0"/>
              <a:cs typeface="Times New Roman" pitchFamily="18" charset="0"/>
            </a:endParaRPr>
          </a:p>
          <a:p>
            <a:pPr marL="0" lvl="0" indent="0" algn="r">
              <a:lnSpc>
                <a:spcPct val="100000"/>
              </a:lnSpc>
              <a:spcAft>
                <a:spcPts val="1600"/>
              </a:spcAft>
              <a:buNone/>
            </a:pPr>
            <a:endParaRPr sz="2400" dirty="0">
              <a:latin typeface="Times New Roman" pitchFamily="18" charset="0"/>
              <a:cs typeface="Times New Roman" pitchFamily="18" charset="0"/>
            </a:endParaRPr>
          </a:p>
        </p:txBody>
      </p:sp>
      <p:grpSp>
        <p:nvGrpSpPr>
          <p:cNvPr id="2216" name="Google Shape;2216;p54"/>
          <p:cNvGrpSpPr/>
          <p:nvPr/>
        </p:nvGrpSpPr>
        <p:grpSpPr>
          <a:xfrm>
            <a:off x="6450375" y="1598590"/>
            <a:ext cx="854450" cy="59750"/>
            <a:chOff x="767900" y="1150025"/>
            <a:chExt cx="854450" cy="59750"/>
          </a:xfrm>
        </p:grpSpPr>
        <p:sp>
          <p:nvSpPr>
            <p:cNvPr id="2217" name="Google Shape;2217;p54"/>
            <p:cNvSpPr/>
            <p:nvPr/>
          </p:nvSpPr>
          <p:spPr>
            <a:xfrm>
              <a:off x="970225" y="1150025"/>
              <a:ext cx="457100" cy="59750"/>
            </a:xfrm>
            <a:custGeom>
              <a:avLst/>
              <a:gdLst/>
              <a:ahLst/>
              <a:cxnLst/>
              <a:rect l="l" t="t" r="r" b="b"/>
              <a:pathLst>
                <a:path w="18284" h="2390" extrusionOk="0">
                  <a:moveTo>
                    <a:pt x="1610" y="0"/>
                  </a:moveTo>
                  <a:cubicBezTo>
                    <a:pt x="1" y="0"/>
                    <a:pt x="1" y="2341"/>
                    <a:pt x="1610" y="2389"/>
                  </a:cubicBezTo>
                  <a:lnTo>
                    <a:pt x="16724" y="2389"/>
                  </a:lnTo>
                  <a:cubicBezTo>
                    <a:pt x="18284" y="2341"/>
                    <a:pt x="18284" y="0"/>
                    <a:pt x="16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4"/>
            <p:cNvSpPr/>
            <p:nvPr/>
          </p:nvSpPr>
          <p:spPr>
            <a:xfrm>
              <a:off x="992175" y="1161000"/>
              <a:ext cx="414450" cy="37800"/>
            </a:xfrm>
            <a:custGeom>
              <a:avLst/>
              <a:gdLst/>
              <a:ahLst/>
              <a:cxnLst/>
              <a:rect l="l" t="t" r="r" b="b"/>
              <a:pathLst>
                <a:path w="16578" h="1512" extrusionOk="0">
                  <a:moveTo>
                    <a:pt x="732" y="0"/>
                  </a:moveTo>
                  <a:cubicBezTo>
                    <a:pt x="293" y="0"/>
                    <a:pt x="0" y="341"/>
                    <a:pt x="0" y="732"/>
                  </a:cubicBezTo>
                  <a:cubicBezTo>
                    <a:pt x="0" y="1170"/>
                    <a:pt x="293" y="1512"/>
                    <a:pt x="732" y="1512"/>
                  </a:cubicBezTo>
                  <a:lnTo>
                    <a:pt x="15846" y="1512"/>
                  </a:lnTo>
                  <a:cubicBezTo>
                    <a:pt x="16236" y="1512"/>
                    <a:pt x="16577" y="1170"/>
                    <a:pt x="16577" y="732"/>
                  </a:cubicBezTo>
                  <a:cubicBezTo>
                    <a:pt x="16577" y="341"/>
                    <a:pt x="16236" y="0"/>
                    <a:pt x="158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4"/>
            <p:cNvSpPr/>
            <p:nvPr/>
          </p:nvSpPr>
          <p:spPr>
            <a:xfrm>
              <a:off x="767900" y="1150100"/>
              <a:ext cx="68275" cy="59675"/>
            </a:xfrm>
            <a:custGeom>
              <a:avLst/>
              <a:gdLst/>
              <a:ahLst/>
              <a:cxnLst/>
              <a:rect l="l" t="t" r="r" b="b"/>
              <a:pathLst>
                <a:path w="2731" h="2387" extrusionOk="0">
                  <a:moveTo>
                    <a:pt x="1539" y="0"/>
                  </a:moveTo>
                  <a:cubicBezTo>
                    <a:pt x="1255" y="0"/>
                    <a:pt x="966" y="105"/>
                    <a:pt x="732" y="339"/>
                  </a:cubicBezTo>
                  <a:cubicBezTo>
                    <a:pt x="0" y="1119"/>
                    <a:pt x="537" y="2386"/>
                    <a:pt x="1561" y="2386"/>
                  </a:cubicBezTo>
                  <a:cubicBezTo>
                    <a:pt x="2243" y="2338"/>
                    <a:pt x="2731" y="1850"/>
                    <a:pt x="2731" y="1168"/>
                  </a:cubicBezTo>
                  <a:cubicBezTo>
                    <a:pt x="2731" y="471"/>
                    <a:pt x="2145"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4"/>
            <p:cNvSpPr/>
            <p:nvPr/>
          </p:nvSpPr>
          <p:spPr>
            <a:xfrm>
              <a:off x="782525" y="1161000"/>
              <a:ext cx="42675" cy="37450"/>
            </a:xfrm>
            <a:custGeom>
              <a:avLst/>
              <a:gdLst/>
              <a:ahLst/>
              <a:cxnLst/>
              <a:rect l="l" t="t" r="r" b="b"/>
              <a:pathLst>
                <a:path w="1707" h="1498" extrusionOk="0">
                  <a:moveTo>
                    <a:pt x="976" y="0"/>
                  </a:moveTo>
                  <a:cubicBezTo>
                    <a:pt x="342" y="0"/>
                    <a:pt x="1" y="780"/>
                    <a:pt x="488" y="1268"/>
                  </a:cubicBezTo>
                  <a:cubicBezTo>
                    <a:pt x="631" y="1426"/>
                    <a:pt x="810" y="1497"/>
                    <a:pt x="986" y="1497"/>
                  </a:cubicBezTo>
                  <a:cubicBezTo>
                    <a:pt x="1352" y="1497"/>
                    <a:pt x="1707" y="1192"/>
                    <a:pt x="1707" y="732"/>
                  </a:cubicBezTo>
                  <a:cubicBezTo>
                    <a:pt x="1707" y="341"/>
                    <a:pt x="1414" y="0"/>
                    <a:pt x="9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4"/>
            <p:cNvSpPr/>
            <p:nvPr/>
          </p:nvSpPr>
          <p:spPr>
            <a:xfrm>
              <a:off x="876375" y="1150100"/>
              <a:ext cx="68275" cy="59675"/>
            </a:xfrm>
            <a:custGeom>
              <a:avLst/>
              <a:gdLst/>
              <a:ahLst/>
              <a:cxnLst/>
              <a:rect l="l" t="t" r="r" b="b"/>
              <a:pathLst>
                <a:path w="2731" h="2387" extrusionOk="0">
                  <a:moveTo>
                    <a:pt x="1540" y="0"/>
                  </a:moveTo>
                  <a:cubicBezTo>
                    <a:pt x="1255" y="0"/>
                    <a:pt x="966" y="105"/>
                    <a:pt x="732" y="339"/>
                  </a:cubicBezTo>
                  <a:cubicBezTo>
                    <a:pt x="1" y="1119"/>
                    <a:pt x="537" y="2386"/>
                    <a:pt x="1561" y="2386"/>
                  </a:cubicBezTo>
                  <a:cubicBezTo>
                    <a:pt x="2195" y="2386"/>
                    <a:pt x="2731" y="1850"/>
                    <a:pt x="2731" y="1168"/>
                  </a:cubicBezTo>
                  <a:cubicBezTo>
                    <a:pt x="2731" y="471"/>
                    <a:pt x="2145" y="0"/>
                    <a:pt x="15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4"/>
            <p:cNvSpPr/>
            <p:nvPr/>
          </p:nvSpPr>
          <p:spPr>
            <a:xfrm>
              <a:off x="891000" y="1161000"/>
              <a:ext cx="42700" cy="37450"/>
            </a:xfrm>
            <a:custGeom>
              <a:avLst/>
              <a:gdLst/>
              <a:ahLst/>
              <a:cxnLst/>
              <a:rect l="l" t="t" r="r" b="b"/>
              <a:pathLst>
                <a:path w="1708" h="1498" extrusionOk="0">
                  <a:moveTo>
                    <a:pt x="976" y="0"/>
                  </a:moveTo>
                  <a:cubicBezTo>
                    <a:pt x="342" y="0"/>
                    <a:pt x="1" y="829"/>
                    <a:pt x="440" y="1268"/>
                  </a:cubicBezTo>
                  <a:cubicBezTo>
                    <a:pt x="598" y="1426"/>
                    <a:pt x="788" y="1497"/>
                    <a:pt x="971" y="1497"/>
                  </a:cubicBezTo>
                  <a:cubicBezTo>
                    <a:pt x="1352" y="1497"/>
                    <a:pt x="1707" y="1192"/>
                    <a:pt x="1707" y="732"/>
                  </a:cubicBezTo>
                  <a:cubicBezTo>
                    <a:pt x="1707" y="341"/>
                    <a:pt x="1366" y="0"/>
                    <a:pt x="9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4"/>
            <p:cNvSpPr/>
            <p:nvPr/>
          </p:nvSpPr>
          <p:spPr>
            <a:xfrm>
              <a:off x="1554075" y="1150100"/>
              <a:ext cx="68275" cy="59675"/>
            </a:xfrm>
            <a:custGeom>
              <a:avLst/>
              <a:gdLst/>
              <a:ahLst/>
              <a:cxnLst/>
              <a:rect l="l" t="t" r="r" b="b"/>
              <a:pathLst>
                <a:path w="2731" h="2387" extrusionOk="0">
                  <a:moveTo>
                    <a:pt x="1539" y="0"/>
                  </a:moveTo>
                  <a:cubicBezTo>
                    <a:pt x="1255" y="0"/>
                    <a:pt x="966" y="105"/>
                    <a:pt x="732" y="339"/>
                  </a:cubicBezTo>
                  <a:cubicBezTo>
                    <a:pt x="0" y="1070"/>
                    <a:pt x="488" y="2338"/>
                    <a:pt x="1512" y="2386"/>
                  </a:cubicBezTo>
                  <a:cubicBezTo>
                    <a:pt x="2194" y="2386"/>
                    <a:pt x="2731" y="1850"/>
                    <a:pt x="2731" y="1168"/>
                  </a:cubicBezTo>
                  <a:cubicBezTo>
                    <a:pt x="2731" y="471"/>
                    <a:pt x="2144"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4"/>
            <p:cNvSpPr/>
            <p:nvPr/>
          </p:nvSpPr>
          <p:spPr>
            <a:xfrm>
              <a:off x="1567475" y="1161000"/>
              <a:ext cx="42700" cy="37450"/>
            </a:xfrm>
            <a:custGeom>
              <a:avLst/>
              <a:gdLst/>
              <a:ahLst/>
              <a:cxnLst/>
              <a:rect l="l" t="t" r="r" b="b"/>
              <a:pathLst>
                <a:path w="1708" h="1498" extrusionOk="0">
                  <a:moveTo>
                    <a:pt x="976" y="0"/>
                  </a:moveTo>
                  <a:cubicBezTo>
                    <a:pt x="342" y="0"/>
                    <a:pt x="1" y="829"/>
                    <a:pt x="488" y="1268"/>
                  </a:cubicBezTo>
                  <a:cubicBezTo>
                    <a:pt x="631" y="1426"/>
                    <a:pt x="810" y="1497"/>
                    <a:pt x="986" y="1497"/>
                  </a:cubicBezTo>
                  <a:cubicBezTo>
                    <a:pt x="1352" y="1497"/>
                    <a:pt x="1707" y="1192"/>
                    <a:pt x="1707" y="732"/>
                  </a:cubicBezTo>
                  <a:cubicBezTo>
                    <a:pt x="1707" y="341"/>
                    <a:pt x="1366" y="0"/>
                    <a:pt x="9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4"/>
            <p:cNvSpPr/>
            <p:nvPr/>
          </p:nvSpPr>
          <p:spPr>
            <a:xfrm>
              <a:off x="1444375" y="1150100"/>
              <a:ext cx="69500" cy="59675"/>
            </a:xfrm>
            <a:custGeom>
              <a:avLst/>
              <a:gdLst/>
              <a:ahLst/>
              <a:cxnLst/>
              <a:rect l="l" t="t" r="r" b="b"/>
              <a:pathLst>
                <a:path w="2780" h="2387" extrusionOk="0">
                  <a:moveTo>
                    <a:pt x="1573" y="0"/>
                  </a:moveTo>
                  <a:cubicBezTo>
                    <a:pt x="1281" y="0"/>
                    <a:pt x="981" y="105"/>
                    <a:pt x="732" y="339"/>
                  </a:cubicBezTo>
                  <a:cubicBezTo>
                    <a:pt x="0" y="1119"/>
                    <a:pt x="537" y="2338"/>
                    <a:pt x="1609" y="2386"/>
                  </a:cubicBezTo>
                  <a:cubicBezTo>
                    <a:pt x="2243" y="2386"/>
                    <a:pt x="2780" y="1850"/>
                    <a:pt x="2780" y="1168"/>
                  </a:cubicBezTo>
                  <a:cubicBezTo>
                    <a:pt x="2780" y="471"/>
                    <a:pt x="2193" y="0"/>
                    <a:pt x="1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4"/>
            <p:cNvSpPr/>
            <p:nvPr/>
          </p:nvSpPr>
          <p:spPr>
            <a:xfrm>
              <a:off x="1459000" y="1161000"/>
              <a:ext cx="43900" cy="37450"/>
            </a:xfrm>
            <a:custGeom>
              <a:avLst/>
              <a:gdLst/>
              <a:ahLst/>
              <a:cxnLst/>
              <a:rect l="l" t="t" r="r" b="b"/>
              <a:pathLst>
                <a:path w="1756" h="1498" extrusionOk="0">
                  <a:moveTo>
                    <a:pt x="1024" y="0"/>
                  </a:moveTo>
                  <a:cubicBezTo>
                    <a:pt x="342" y="0"/>
                    <a:pt x="1" y="829"/>
                    <a:pt x="488" y="1268"/>
                  </a:cubicBezTo>
                  <a:cubicBezTo>
                    <a:pt x="631" y="1426"/>
                    <a:pt x="815" y="1497"/>
                    <a:pt x="998" y="1497"/>
                  </a:cubicBezTo>
                  <a:cubicBezTo>
                    <a:pt x="1378" y="1497"/>
                    <a:pt x="1756" y="1192"/>
                    <a:pt x="1756" y="732"/>
                  </a:cubicBezTo>
                  <a:cubicBezTo>
                    <a:pt x="1756" y="341"/>
                    <a:pt x="1414" y="0"/>
                    <a:pt x="1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7" name="Google Shape;2227;p54"/>
          <p:cNvGrpSpPr/>
          <p:nvPr/>
        </p:nvGrpSpPr>
        <p:grpSpPr>
          <a:xfrm rot="5400000">
            <a:off x="154840" y="250100"/>
            <a:ext cx="1102258" cy="1078127"/>
            <a:chOff x="1013625" y="1623016"/>
            <a:chExt cx="1102258" cy="1078127"/>
          </a:xfrm>
        </p:grpSpPr>
        <p:sp>
          <p:nvSpPr>
            <p:cNvPr id="2228" name="Google Shape;2228;p54"/>
            <p:cNvSpPr/>
            <p:nvPr/>
          </p:nvSpPr>
          <p:spPr>
            <a:xfrm rot="-3609593">
              <a:off x="1289774" y="1773827"/>
              <a:ext cx="725495" cy="6521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4"/>
            <p:cNvSpPr/>
            <p:nvPr/>
          </p:nvSpPr>
          <p:spPr>
            <a:xfrm rot="-3609593">
              <a:off x="1114240" y="1898138"/>
              <a:ext cx="725495" cy="6521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45"/>
          <p:cNvPicPr/>
          <p:nvPr/>
        </p:nvPicPr>
        <p:blipFill>
          <a:blip r:embed="rId5" cstate="print">
            <a:extLst>
              <a:ext uri="{28A0092B-C50C-407E-A947-70E740481C1C}">
                <a14:useLocalDpi xmlns:a14="http://schemas.microsoft.com/office/drawing/2010/main" val="0"/>
              </a:ext>
            </a:extLst>
          </a:blip>
          <a:stretch>
            <a:fillRect/>
          </a:stretch>
        </p:blipFill>
        <p:spPr>
          <a:xfrm>
            <a:off x="2284911" y="2551133"/>
            <a:ext cx="1285240" cy="61468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588" y="-1"/>
            <a:ext cx="3300412" cy="519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098"/>
    </mc:Choice>
    <mc:Fallback xmlns="">
      <p:transition spd="slow" advTm="509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70"/>
        <p:cNvGrpSpPr/>
        <p:nvPr/>
      </p:nvGrpSpPr>
      <p:grpSpPr>
        <a:xfrm>
          <a:off x="0" y="0"/>
          <a:ext cx="0" cy="0"/>
          <a:chOff x="0" y="0"/>
          <a:chExt cx="0" cy="0"/>
        </a:xfrm>
      </p:grpSpPr>
      <p:pic>
        <p:nvPicPr>
          <p:cNvPr id="1871" name="Google Shape;1871;p42"/>
          <p:cNvPicPr preferRelativeResize="0"/>
          <p:nvPr/>
        </p:nvPicPr>
        <p:blipFill rotWithShape="1">
          <a:blip r:embed="rId3">
            <a:alphaModFix/>
          </a:blip>
          <a:srcRect l="16533" r="16527"/>
          <a:stretch/>
        </p:blipFill>
        <p:spPr>
          <a:xfrm>
            <a:off x="543948" y="2144486"/>
            <a:ext cx="1916223" cy="2188028"/>
          </a:xfrm>
          <a:prstGeom prst="ellipse">
            <a:avLst/>
          </a:prstGeom>
          <a:noFill/>
          <a:ln>
            <a:noFill/>
          </a:ln>
        </p:spPr>
      </p:pic>
      <p:sp>
        <p:nvSpPr>
          <p:cNvPr id="1872" name="Google Shape;1872;p42"/>
          <p:cNvSpPr txBox="1">
            <a:spLocks noGrp="1"/>
          </p:cNvSpPr>
          <p:nvPr>
            <p:ph type="title"/>
          </p:nvPr>
        </p:nvSpPr>
        <p:spPr>
          <a:xfrm>
            <a:off x="3648271" y="1056615"/>
            <a:ext cx="5010538" cy="883800"/>
          </a:xfrm>
          <a:prstGeom prst="rect">
            <a:avLst/>
          </a:prstGeom>
        </p:spPr>
        <p:txBody>
          <a:bodyPr spcFirstLastPara="1" wrap="square" lIns="91425" tIns="91425" rIns="91425" bIns="91425" anchor="b" anchorCtr="0">
            <a:noAutofit/>
          </a:bodyPr>
          <a:lstStyle/>
          <a:p>
            <a:pPr lvl="0" algn="l"/>
            <a:r>
              <a:rPr lang="en-US" altLang="en-US" dirty="0"/>
              <a:t>Statement o</a:t>
            </a:r>
            <a:r>
              <a:rPr lang="sr-Latn-RS" altLang="en-US" dirty="0"/>
              <a:t>f </a:t>
            </a:r>
            <a:r>
              <a:rPr lang="sr-Latn-RS" altLang="en-US" dirty="0" smtClean="0"/>
              <a:t>D</a:t>
            </a:r>
            <a:r>
              <a:rPr lang="en-US" altLang="en-US" dirty="0" err="1" smtClean="0"/>
              <a:t>isclosure</a:t>
            </a:r>
            <a:endParaRPr dirty="0"/>
          </a:p>
        </p:txBody>
      </p:sp>
      <p:sp>
        <p:nvSpPr>
          <p:cNvPr id="1873" name="Google Shape;1873;p42"/>
          <p:cNvSpPr txBox="1">
            <a:spLocks noGrp="1"/>
          </p:cNvSpPr>
          <p:nvPr>
            <p:ph type="subTitle" idx="1"/>
          </p:nvPr>
        </p:nvSpPr>
        <p:spPr>
          <a:xfrm>
            <a:off x="4161453" y="2188749"/>
            <a:ext cx="4767943" cy="1861500"/>
          </a:xfrm>
          <a:prstGeom prst="rect">
            <a:avLst/>
          </a:prstGeom>
        </p:spPr>
        <p:txBody>
          <a:bodyPr spcFirstLastPara="1" wrap="square" lIns="91425" tIns="91425" rIns="91425" bIns="91425" anchor="t" anchorCtr="0">
            <a:noAutofit/>
          </a:bodyPr>
          <a:lstStyle/>
          <a:p>
            <a:pPr lvl="0" algn="l"/>
            <a:r>
              <a:rPr lang="en-US" sz="2000" dirty="0">
                <a:latin typeface="Times New Roman" pitchFamily="18" charset="0"/>
                <a:cs typeface="Times New Roman" pitchFamily="18" charset="0"/>
              </a:rPr>
              <a:t>Information provided </a:t>
            </a:r>
            <a:r>
              <a:rPr lang="sr-Latn-RS" sz="2000" dirty="0">
                <a:latin typeface="Times New Roman" pitchFamily="18" charset="0"/>
                <a:cs typeface="Times New Roman" pitchFamily="18" charset="0"/>
              </a:rPr>
              <a:t>in this presentation are</a:t>
            </a:r>
            <a:r>
              <a:rPr lang="en-US" sz="2000" dirty="0">
                <a:latin typeface="Times New Roman" pitchFamily="18" charset="0"/>
                <a:cs typeface="Times New Roman" pitchFamily="18" charset="0"/>
              </a:rPr>
              <a:t> not intended to treat disease, or individuals</a:t>
            </a:r>
            <a:r>
              <a:rPr lang="sr-Latn-RS" sz="2000" dirty="0">
                <a:latin typeface="Times New Roman" pitchFamily="18" charset="0"/>
                <a:cs typeface="Times New Roman" pitchFamily="18" charset="0"/>
              </a:rPr>
              <a:t>. </a:t>
            </a:r>
            <a:r>
              <a:rPr lang="en-US" sz="2000" dirty="0">
                <a:latin typeface="Times New Roman" pitchFamily="18" charset="0"/>
                <a:cs typeface="Times New Roman" pitchFamily="18" charset="0"/>
              </a:rPr>
              <a:t>Each patient is an individual case for itself</a:t>
            </a:r>
            <a:r>
              <a:rPr lang="sr-Latn-RS" sz="2000" dirty="0">
                <a:latin typeface="Times New Roman" pitchFamily="18" charset="0"/>
                <a:cs typeface="Times New Roman" pitchFamily="18" charset="0"/>
              </a:rPr>
              <a:t> </a:t>
            </a:r>
            <a:r>
              <a:rPr lang="en-US" sz="2000" dirty="0">
                <a:latin typeface="Times New Roman" pitchFamily="18" charset="0"/>
                <a:cs typeface="Times New Roman" pitchFamily="18" charset="0"/>
              </a:rPr>
              <a:t>and </a:t>
            </a:r>
            <a:r>
              <a:rPr lang="sr-Latn-RS" sz="2000" dirty="0">
                <a:latin typeface="Times New Roman" pitchFamily="18" charset="0"/>
                <a:cs typeface="Times New Roman" pitchFamily="18" charset="0"/>
              </a:rPr>
              <a:t>should be </a:t>
            </a:r>
            <a:r>
              <a:rPr lang="en-US" sz="2000" dirty="0">
                <a:latin typeface="Times New Roman" pitchFamily="18" charset="0"/>
                <a:cs typeface="Times New Roman" pitchFamily="18" charset="0"/>
              </a:rPr>
              <a:t>diagnosed by a healthcare professional</a:t>
            </a:r>
            <a:r>
              <a:rPr lang="sr-Latn-RS"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endParaRPr lang="sr-Latn-RS" dirty="0"/>
          </a:p>
          <a:p>
            <a:pPr marL="0" lvl="0" indent="0" algn="r" rtl="0">
              <a:spcBef>
                <a:spcPts val="0"/>
              </a:spcBef>
              <a:spcAft>
                <a:spcPts val="0"/>
              </a:spcAft>
              <a:buNone/>
            </a:pPr>
            <a:endParaRPr dirty="0"/>
          </a:p>
        </p:txBody>
      </p:sp>
      <p:grpSp>
        <p:nvGrpSpPr>
          <p:cNvPr id="1874" name="Google Shape;1874;p42"/>
          <p:cNvGrpSpPr/>
          <p:nvPr/>
        </p:nvGrpSpPr>
        <p:grpSpPr>
          <a:xfrm>
            <a:off x="-1204808" y="-74100"/>
            <a:ext cx="4711079" cy="5464048"/>
            <a:chOff x="-1204808" y="-74100"/>
            <a:chExt cx="4711079" cy="5464048"/>
          </a:xfrm>
        </p:grpSpPr>
        <p:sp>
          <p:nvSpPr>
            <p:cNvPr id="1875" name="Google Shape;1875;p42"/>
            <p:cNvSpPr/>
            <p:nvPr/>
          </p:nvSpPr>
          <p:spPr>
            <a:xfrm rot="10800000">
              <a:off x="-764693" y="248660"/>
              <a:ext cx="1969585" cy="4936898"/>
            </a:xfrm>
            <a:custGeom>
              <a:avLst/>
              <a:gdLst/>
              <a:ahLst/>
              <a:cxnLst/>
              <a:rect l="l" t="t" r="r" b="b"/>
              <a:pathLst>
                <a:path w="25919" h="57701" extrusionOk="0">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6" name="Google Shape;1876;p42"/>
            <p:cNvPicPr preferRelativeResize="0"/>
            <p:nvPr/>
          </p:nvPicPr>
          <p:blipFill>
            <a:blip r:embed="rId4">
              <a:alphaModFix/>
            </a:blip>
            <a:stretch>
              <a:fillRect/>
            </a:stretch>
          </p:blipFill>
          <p:spPr>
            <a:xfrm>
              <a:off x="-1204808" y="1697000"/>
              <a:ext cx="4162461" cy="3692948"/>
            </a:xfrm>
            <a:prstGeom prst="rect">
              <a:avLst/>
            </a:prstGeom>
            <a:noFill/>
            <a:ln>
              <a:noFill/>
            </a:ln>
          </p:spPr>
        </p:pic>
        <p:pic>
          <p:nvPicPr>
            <p:cNvPr id="1877" name="Google Shape;1877;p42"/>
            <p:cNvPicPr preferRelativeResize="0"/>
            <p:nvPr/>
          </p:nvPicPr>
          <p:blipFill>
            <a:blip r:embed="rId5">
              <a:alphaModFix/>
            </a:blip>
            <a:stretch>
              <a:fillRect/>
            </a:stretch>
          </p:blipFill>
          <p:spPr>
            <a:xfrm>
              <a:off x="-1068798" y="-74100"/>
              <a:ext cx="4575068" cy="128117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2000" advTm="4205"/>
    </mc:Choice>
    <mc:Fallback xmlns="">
      <p:transition spd="slow" advTm="420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81"/>
        <p:cNvGrpSpPr/>
        <p:nvPr/>
      </p:nvGrpSpPr>
      <p:grpSpPr>
        <a:xfrm>
          <a:off x="0" y="0"/>
          <a:ext cx="0" cy="0"/>
          <a:chOff x="0" y="0"/>
          <a:chExt cx="0" cy="0"/>
        </a:xfrm>
      </p:grpSpPr>
      <p:sp>
        <p:nvSpPr>
          <p:cNvPr id="1886" name="Google Shape;1886;p43"/>
          <p:cNvSpPr txBox="1">
            <a:spLocks noGrp="1"/>
          </p:cNvSpPr>
          <p:nvPr>
            <p:ph type="title"/>
          </p:nvPr>
        </p:nvSpPr>
        <p:spPr>
          <a:xfrm>
            <a:off x="139959" y="196488"/>
            <a:ext cx="2743200" cy="565923"/>
          </a:xfrm>
          <a:prstGeom prst="rect">
            <a:avLst/>
          </a:prstGeom>
        </p:spPr>
        <p:txBody>
          <a:bodyPr spcFirstLastPara="1" wrap="square" lIns="91425" tIns="91425" rIns="91425" bIns="91425" anchor="b" anchorCtr="0">
            <a:noAutofit/>
          </a:bodyPr>
          <a:lstStyle/>
          <a:p>
            <a:pPr lvl="0"/>
            <a:r>
              <a:rPr lang="ro-RO" b="1" dirty="0"/>
              <a:t>Introduction</a:t>
            </a:r>
            <a:endParaRPr dirty="0"/>
          </a:p>
        </p:txBody>
      </p:sp>
      <p:sp>
        <p:nvSpPr>
          <p:cNvPr id="1887" name="Google Shape;1887;p43"/>
          <p:cNvSpPr txBox="1">
            <a:spLocks noGrp="1"/>
          </p:cNvSpPr>
          <p:nvPr>
            <p:ph type="subTitle" idx="1"/>
          </p:nvPr>
        </p:nvSpPr>
        <p:spPr>
          <a:xfrm>
            <a:off x="261255" y="1052893"/>
            <a:ext cx="4506687" cy="3469741"/>
          </a:xfrm>
          <a:prstGeom prst="rect">
            <a:avLst/>
          </a:prstGeom>
        </p:spPr>
        <p:txBody>
          <a:bodyPr spcFirstLastPara="1" wrap="square" lIns="91425" tIns="180000" rIns="91425" bIns="0" anchor="ctr" anchorCtr="0">
            <a:noAutofit/>
          </a:bodyPr>
          <a:lstStyle/>
          <a:p>
            <a:r>
              <a:rPr lang="en-US" sz="1800" b="1" dirty="0" smtClean="0"/>
              <a:t>The main cause of symptoms in asthma COPD or </a:t>
            </a:r>
            <a:r>
              <a:rPr lang="en-US" sz="1800" b="1" dirty="0"/>
              <a:t>allergic sneezing is hypersensitivity of the </a:t>
            </a:r>
            <a:r>
              <a:rPr lang="sr-Latn-RS" sz="1800" dirty="0"/>
              <a:t>mucosa</a:t>
            </a:r>
            <a:r>
              <a:rPr lang="sr-Latn-RS" sz="1800" b="1" dirty="0" smtClean="0"/>
              <a:t> and </a:t>
            </a:r>
            <a:r>
              <a:rPr lang="sr-Latn-RS" sz="1800" b="1" dirty="0" smtClean="0">
                <a:latin typeface="Times New Roman" pitchFamily="18" charset="0"/>
                <a:cs typeface="Times New Roman" pitchFamily="18" charset="0"/>
              </a:rPr>
              <a:t>b</a:t>
            </a:r>
            <a:r>
              <a:rPr lang="en-US" sz="1800" b="1" dirty="0" err="1" smtClean="0">
                <a:latin typeface="Times New Roman" pitchFamily="18" charset="0"/>
                <a:cs typeface="Times New Roman" pitchFamily="18" charset="0"/>
              </a:rPr>
              <a:t>ronchial</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hyperresponsiveness</a:t>
            </a:r>
            <a:r>
              <a:rPr lang="sr-Latn-RS" sz="1800" b="1" dirty="0" smtClean="0">
                <a:latin typeface="Times New Roman" pitchFamily="18" charset="0"/>
                <a:cs typeface="Times New Roman" pitchFamily="18" charset="0"/>
              </a:rPr>
              <a:t>.</a:t>
            </a:r>
          </a:p>
          <a:p>
            <a:r>
              <a:rPr lang="en-US" sz="1800" b="1" dirty="0" smtClean="0">
                <a:latin typeface="Times New Roman" pitchFamily="18" charset="0"/>
                <a:cs typeface="Times New Roman" pitchFamily="18" charset="0"/>
              </a:rPr>
              <a:t>Bronchial </a:t>
            </a:r>
            <a:r>
              <a:rPr lang="en-US" sz="1800" b="1" dirty="0" err="1">
                <a:latin typeface="Times New Roman" pitchFamily="18" charset="0"/>
                <a:cs typeface="Times New Roman" pitchFamily="18" charset="0"/>
              </a:rPr>
              <a:t>hyperresponsiveness</a:t>
            </a:r>
            <a:r>
              <a:rPr lang="en-US" sz="1800" b="1" dirty="0">
                <a:latin typeface="Times New Roman" pitchFamily="18" charset="0"/>
                <a:cs typeface="Times New Roman" pitchFamily="18" charset="0"/>
              </a:rPr>
              <a:t> (BHR) is defined as excessive bronchial narrowing and manifests itself as an exaggerated </a:t>
            </a:r>
            <a:r>
              <a:rPr lang="en-US" sz="1800" b="1" dirty="0" err="1">
                <a:latin typeface="Times New Roman" pitchFamily="18" charset="0"/>
                <a:cs typeface="Times New Roman" pitchFamily="18" charset="0"/>
              </a:rPr>
              <a:t>bronchoconstrictor</a:t>
            </a:r>
            <a:r>
              <a:rPr lang="en-US" sz="1800" b="1" dirty="0">
                <a:latin typeface="Times New Roman" pitchFamily="18" charset="0"/>
                <a:cs typeface="Times New Roman" pitchFamily="18" charset="0"/>
              </a:rPr>
              <a:t> response of the airways to various inhaled stimuli.</a:t>
            </a:r>
            <a:endParaRPr lang="sr-Latn-RS" sz="1800" b="1" dirty="0">
              <a:latin typeface="Times New Roman" pitchFamily="18" charset="0"/>
              <a:cs typeface="Times New Roman" pitchFamily="18" charset="0"/>
            </a:endParaRPr>
          </a:p>
          <a:p>
            <a:pPr marL="0" lvl="0" indent="0" algn="l" rtl="0">
              <a:spcBef>
                <a:spcPts val="1600"/>
              </a:spcBef>
              <a:spcAft>
                <a:spcPts val="1600"/>
              </a:spcAft>
              <a:buNone/>
            </a:pPr>
            <a:endParaRPr dirty="0"/>
          </a:p>
        </p:txBody>
      </p:sp>
      <p:grpSp>
        <p:nvGrpSpPr>
          <p:cNvPr id="1888" name="Google Shape;1888;p43"/>
          <p:cNvGrpSpPr/>
          <p:nvPr/>
        </p:nvGrpSpPr>
        <p:grpSpPr>
          <a:xfrm>
            <a:off x="4340695" y="4859500"/>
            <a:ext cx="2740195" cy="411348"/>
            <a:chOff x="3731103" y="4808559"/>
            <a:chExt cx="2740195" cy="335138"/>
          </a:xfrm>
        </p:grpSpPr>
        <p:sp>
          <p:nvSpPr>
            <p:cNvPr id="1889" name="Google Shape;1889;p43"/>
            <p:cNvSpPr/>
            <p:nvPr/>
          </p:nvSpPr>
          <p:spPr>
            <a:xfrm>
              <a:off x="4333158" y="4849734"/>
              <a:ext cx="1938475" cy="293962"/>
            </a:xfrm>
            <a:custGeom>
              <a:avLst/>
              <a:gdLst/>
              <a:ahLst/>
              <a:cxnLst/>
              <a:rect l="l" t="t" r="r" b="b"/>
              <a:pathLst>
                <a:path w="26621" h="9488" extrusionOk="0">
                  <a:moveTo>
                    <a:pt x="10146" y="1"/>
                  </a:moveTo>
                  <a:cubicBezTo>
                    <a:pt x="8817" y="1"/>
                    <a:pt x="7433" y="475"/>
                    <a:pt x="6262" y="1145"/>
                  </a:cubicBezTo>
                  <a:cubicBezTo>
                    <a:pt x="3158" y="2920"/>
                    <a:pt x="859" y="6023"/>
                    <a:pt x="1" y="9488"/>
                  </a:cubicBezTo>
                  <a:lnTo>
                    <a:pt x="26620" y="9488"/>
                  </a:lnTo>
                  <a:cubicBezTo>
                    <a:pt x="26617" y="9143"/>
                    <a:pt x="26593" y="8799"/>
                    <a:pt x="26498" y="8469"/>
                  </a:cubicBezTo>
                  <a:cubicBezTo>
                    <a:pt x="26007" y="6772"/>
                    <a:pt x="23963" y="6091"/>
                    <a:pt x="22202" y="6016"/>
                  </a:cubicBezTo>
                  <a:cubicBezTo>
                    <a:pt x="20437" y="5942"/>
                    <a:pt x="18550" y="6179"/>
                    <a:pt x="17017" y="5304"/>
                  </a:cubicBezTo>
                  <a:cubicBezTo>
                    <a:pt x="15112" y="4217"/>
                    <a:pt x="14363" y="1734"/>
                    <a:pt x="12482" y="610"/>
                  </a:cubicBezTo>
                  <a:cubicBezTo>
                    <a:pt x="11767" y="182"/>
                    <a:pt x="10967" y="1"/>
                    <a:pt x="10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3731103" y="4808559"/>
              <a:ext cx="2740195" cy="335138"/>
            </a:xfrm>
            <a:custGeom>
              <a:avLst/>
              <a:gdLst/>
              <a:ahLst/>
              <a:cxnLst/>
              <a:rect l="l" t="t" r="r" b="b"/>
              <a:pathLst>
                <a:path w="37631" h="10817" extrusionOk="0">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4333158" y="4950520"/>
              <a:ext cx="1938475" cy="193176"/>
            </a:xfrm>
            <a:custGeom>
              <a:avLst/>
              <a:gdLst/>
              <a:ahLst/>
              <a:cxnLst/>
              <a:rect l="l" t="t" r="r" b="b"/>
              <a:pathLst>
                <a:path w="26621" h="6235" extrusionOk="0">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43"/>
          <p:cNvGrpSpPr/>
          <p:nvPr/>
        </p:nvGrpSpPr>
        <p:grpSpPr>
          <a:xfrm>
            <a:off x="5536150" y="-152400"/>
            <a:ext cx="3785654" cy="5632544"/>
            <a:chOff x="5536150" y="-152400"/>
            <a:chExt cx="3785654" cy="5632544"/>
          </a:xfrm>
        </p:grpSpPr>
        <p:sp>
          <p:nvSpPr>
            <p:cNvPr id="1893" name="Google Shape;1893;p43"/>
            <p:cNvSpPr/>
            <p:nvPr/>
          </p:nvSpPr>
          <p:spPr>
            <a:xfrm rot="5400000">
              <a:off x="7067275" y="992343"/>
              <a:ext cx="3234092" cy="1126340"/>
            </a:xfrm>
            <a:custGeom>
              <a:avLst/>
              <a:gdLst/>
              <a:ahLst/>
              <a:cxnLst/>
              <a:rect l="l" t="t" r="r" b="b"/>
              <a:pathLst>
                <a:path w="40411" h="17354" extrusionOk="0">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rot="5400000">
              <a:off x="5122630" y="1355283"/>
              <a:ext cx="5541677" cy="2708045"/>
            </a:xfrm>
            <a:custGeom>
              <a:avLst/>
              <a:gdLst/>
              <a:ahLst/>
              <a:cxnLst/>
              <a:rect l="l" t="t" r="r" b="b"/>
              <a:pathLst>
                <a:path w="69245" h="41724" extrusionOk="0">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rot="5400000">
              <a:off x="8312443" y="3758806"/>
              <a:ext cx="789976" cy="367355"/>
            </a:xfrm>
            <a:custGeom>
              <a:avLst/>
              <a:gdLst/>
              <a:ahLst/>
              <a:cxnLst/>
              <a:rect l="l" t="t" r="r" b="b"/>
              <a:pathLst>
                <a:path w="9871" h="5660" extrusionOk="0">
                  <a:moveTo>
                    <a:pt x="9870" y="1"/>
                  </a:moveTo>
                  <a:cubicBezTo>
                    <a:pt x="6399" y="706"/>
                    <a:pt x="3053" y="2008"/>
                    <a:pt x="1" y="3807"/>
                  </a:cubicBezTo>
                  <a:cubicBezTo>
                    <a:pt x="621" y="4185"/>
                    <a:pt x="1258" y="4535"/>
                    <a:pt x="1922" y="4845"/>
                  </a:cubicBezTo>
                  <a:cubicBezTo>
                    <a:pt x="2913" y="5309"/>
                    <a:pt x="4048" y="5660"/>
                    <a:pt x="5141" y="5660"/>
                  </a:cubicBezTo>
                  <a:cubicBezTo>
                    <a:pt x="5826" y="5660"/>
                    <a:pt x="6498" y="5520"/>
                    <a:pt x="7103" y="5180"/>
                  </a:cubicBezTo>
                  <a:cubicBezTo>
                    <a:pt x="8194" y="4570"/>
                    <a:pt x="8848" y="3432"/>
                    <a:pt x="9267" y="2287"/>
                  </a:cubicBezTo>
                  <a:cubicBezTo>
                    <a:pt x="9543" y="1538"/>
                    <a:pt x="9737" y="774"/>
                    <a:pt x="9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3"/>
            <p:cNvSpPr/>
            <p:nvPr/>
          </p:nvSpPr>
          <p:spPr>
            <a:xfrm rot="5400000">
              <a:off x="8117401" y="2029636"/>
              <a:ext cx="1785149" cy="431675"/>
            </a:xfrm>
            <a:custGeom>
              <a:avLst/>
              <a:gdLst/>
              <a:ahLst/>
              <a:cxnLst/>
              <a:rect l="l" t="t" r="r" b="b"/>
              <a:pathLst>
                <a:path w="22306" h="6651" extrusionOk="0">
                  <a:moveTo>
                    <a:pt x="1" y="0"/>
                  </a:moveTo>
                  <a:cubicBezTo>
                    <a:pt x="97" y="1758"/>
                    <a:pt x="877" y="3479"/>
                    <a:pt x="2185" y="4702"/>
                  </a:cubicBezTo>
                  <a:cubicBezTo>
                    <a:pt x="3531" y="5952"/>
                    <a:pt x="5405" y="6650"/>
                    <a:pt x="7274" y="6650"/>
                  </a:cubicBezTo>
                  <a:cubicBezTo>
                    <a:pt x="7350" y="6650"/>
                    <a:pt x="7425" y="6647"/>
                    <a:pt x="7496" y="6647"/>
                  </a:cubicBezTo>
                  <a:cubicBezTo>
                    <a:pt x="8947" y="5873"/>
                    <a:pt x="10491" y="5332"/>
                    <a:pt x="12115" y="5209"/>
                  </a:cubicBezTo>
                  <a:cubicBezTo>
                    <a:pt x="13083" y="4756"/>
                    <a:pt x="14054" y="4317"/>
                    <a:pt x="15103" y="4109"/>
                  </a:cubicBezTo>
                  <a:cubicBezTo>
                    <a:pt x="15587" y="4010"/>
                    <a:pt x="16078" y="3966"/>
                    <a:pt x="16565" y="3966"/>
                  </a:cubicBezTo>
                  <a:cubicBezTo>
                    <a:pt x="17849" y="3966"/>
                    <a:pt x="19130" y="4276"/>
                    <a:pt x="20346" y="4756"/>
                  </a:cubicBezTo>
                  <a:cubicBezTo>
                    <a:pt x="21586" y="3986"/>
                    <a:pt x="22305" y="2511"/>
                    <a:pt x="22305" y="1060"/>
                  </a:cubicBezTo>
                  <a:cubicBezTo>
                    <a:pt x="22305" y="702"/>
                    <a:pt x="22260" y="345"/>
                    <a:pt x="22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3"/>
            <p:cNvSpPr/>
            <p:nvPr/>
          </p:nvSpPr>
          <p:spPr>
            <a:xfrm rot="5400000">
              <a:off x="7731024" y="2865742"/>
              <a:ext cx="2407783" cy="581797"/>
            </a:xfrm>
            <a:custGeom>
              <a:avLst/>
              <a:gdLst/>
              <a:ahLst/>
              <a:cxnLst/>
              <a:rect l="l" t="t" r="r" b="b"/>
              <a:pathLst>
                <a:path w="30086" h="8964" extrusionOk="0">
                  <a:moveTo>
                    <a:pt x="4620" y="5209"/>
                  </a:moveTo>
                  <a:lnTo>
                    <a:pt x="4620" y="5209"/>
                  </a:lnTo>
                  <a:cubicBezTo>
                    <a:pt x="2996" y="5332"/>
                    <a:pt x="1452" y="5873"/>
                    <a:pt x="1" y="6647"/>
                  </a:cubicBezTo>
                  <a:cubicBezTo>
                    <a:pt x="478" y="6630"/>
                    <a:pt x="955" y="6572"/>
                    <a:pt x="1418" y="6466"/>
                  </a:cubicBezTo>
                  <a:cubicBezTo>
                    <a:pt x="2539" y="6208"/>
                    <a:pt x="3578" y="5700"/>
                    <a:pt x="4620" y="5209"/>
                  </a:cubicBezTo>
                  <a:close/>
                  <a:moveTo>
                    <a:pt x="14677" y="0"/>
                  </a:moveTo>
                  <a:cubicBezTo>
                    <a:pt x="14765" y="345"/>
                    <a:pt x="14810" y="702"/>
                    <a:pt x="14810" y="1060"/>
                  </a:cubicBezTo>
                  <a:cubicBezTo>
                    <a:pt x="14810" y="2511"/>
                    <a:pt x="14091" y="3986"/>
                    <a:pt x="12851" y="4756"/>
                  </a:cubicBezTo>
                  <a:cubicBezTo>
                    <a:pt x="13652" y="5073"/>
                    <a:pt x="14422" y="5465"/>
                    <a:pt x="15154" y="5890"/>
                  </a:cubicBezTo>
                  <a:cubicBezTo>
                    <a:pt x="16789" y="6845"/>
                    <a:pt x="18309" y="7986"/>
                    <a:pt x="19927" y="8964"/>
                  </a:cubicBezTo>
                  <a:cubicBezTo>
                    <a:pt x="22979" y="7165"/>
                    <a:pt x="26325" y="5863"/>
                    <a:pt x="29796" y="5158"/>
                  </a:cubicBezTo>
                  <a:cubicBezTo>
                    <a:pt x="30086" y="3472"/>
                    <a:pt x="30086" y="1735"/>
                    <a:pt x="29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8" name="Google Shape;1898;p43"/>
            <p:cNvPicPr preferRelativeResize="0"/>
            <p:nvPr/>
          </p:nvPicPr>
          <p:blipFill>
            <a:blip r:embed="rId3">
              <a:alphaModFix/>
            </a:blip>
            <a:stretch>
              <a:fillRect/>
            </a:stretch>
          </p:blipFill>
          <p:spPr>
            <a:xfrm>
              <a:off x="5536150" y="-152400"/>
              <a:ext cx="3785654" cy="2129425"/>
            </a:xfrm>
            <a:prstGeom prst="rect">
              <a:avLst/>
            </a:prstGeom>
            <a:noFill/>
            <a:ln>
              <a:noFill/>
            </a:ln>
          </p:spPr>
        </p:pic>
      </p:gr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1258" y="89434"/>
            <a:ext cx="2207116" cy="215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56574" y="1992634"/>
            <a:ext cx="761747" cy="307777"/>
          </a:xfrm>
          <a:prstGeom prst="rect">
            <a:avLst/>
          </a:prstGeom>
          <a:noFill/>
        </p:spPr>
        <p:txBody>
          <a:bodyPr wrap="none" rtlCol="0">
            <a:spAutoFit/>
          </a:bodyPr>
          <a:lstStyle/>
          <a:p>
            <a:r>
              <a:rPr lang="sr-Latn-RS" dirty="0" smtClean="0"/>
              <a:t>Normal</a:t>
            </a:r>
            <a:endParaRPr lang="sr-Latn-RS" dirty="0"/>
          </a:p>
        </p:txBody>
      </p:sp>
      <p:sp>
        <p:nvSpPr>
          <p:cNvPr id="3" name="TextBox 2"/>
          <p:cNvSpPr txBox="1"/>
          <p:nvPr/>
        </p:nvSpPr>
        <p:spPr>
          <a:xfrm>
            <a:off x="7077759" y="2015932"/>
            <a:ext cx="702436" cy="307777"/>
          </a:xfrm>
          <a:prstGeom prst="rect">
            <a:avLst/>
          </a:prstGeom>
          <a:noFill/>
        </p:spPr>
        <p:txBody>
          <a:bodyPr wrap="none" rtlCol="0">
            <a:spAutoFit/>
          </a:bodyPr>
          <a:lstStyle/>
          <a:p>
            <a:r>
              <a:rPr lang="sr-Latn-RS" dirty="0" smtClean="0"/>
              <a:t>Nerow</a:t>
            </a:r>
            <a:endParaRPr lang="sr-Latn-RS" dirty="0"/>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2750" y="2858818"/>
            <a:ext cx="2314575" cy="165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4289"/>
    </mc:Choice>
    <mc:Fallback xmlns="">
      <p:transition spd="slow" advTm="4428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28"/>
        <p:cNvGrpSpPr/>
        <p:nvPr/>
      </p:nvGrpSpPr>
      <p:grpSpPr>
        <a:xfrm>
          <a:off x="0" y="0"/>
          <a:ext cx="0" cy="0"/>
          <a:chOff x="0" y="0"/>
          <a:chExt cx="0" cy="0"/>
        </a:xfrm>
      </p:grpSpPr>
      <p:grpSp>
        <p:nvGrpSpPr>
          <p:cNvPr id="1930" name="Google Shape;1930;p45"/>
          <p:cNvGrpSpPr/>
          <p:nvPr/>
        </p:nvGrpSpPr>
        <p:grpSpPr>
          <a:xfrm>
            <a:off x="7987676" y="97807"/>
            <a:ext cx="919887" cy="1140444"/>
            <a:chOff x="6701594" y="619710"/>
            <a:chExt cx="919887" cy="1140444"/>
          </a:xfrm>
        </p:grpSpPr>
        <p:sp>
          <p:nvSpPr>
            <p:cNvPr id="1931" name="Google Shape;1931;p45"/>
            <p:cNvSpPr/>
            <p:nvPr/>
          </p:nvSpPr>
          <p:spPr>
            <a:xfrm rot="-5400000">
              <a:off x="6768192" y="665105"/>
              <a:ext cx="898685" cy="8078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5"/>
            <p:cNvSpPr/>
            <p:nvPr/>
          </p:nvSpPr>
          <p:spPr>
            <a:xfrm rot="-5400000">
              <a:off x="6656199" y="906864"/>
              <a:ext cx="898685" cy="8078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3" name="Google Shape;1933;p45"/>
          <p:cNvSpPr txBox="1">
            <a:spLocks noGrp="1"/>
          </p:cNvSpPr>
          <p:nvPr>
            <p:ph type="title"/>
          </p:nvPr>
        </p:nvSpPr>
        <p:spPr>
          <a:xfrm>
            <a:off x="4038737" y="781051"/>
            <a:ext cx="3657600" cy="914400"/>
          </a:xfrm>
          <a:prstGeom prst="rect">
            <a:avLst/>
          </a:prstGeom>
        </p:spPr>
        <p:txBody>
          <a:bodyPr spcFirstLastPara="1" wrap="square" lIns="91425" tIns="91425" rIns="91425" bIns="91425" anchor="b" anchorCtr="0">
            <a:noAutofit/>
          </a:bodyPr>
          <a:lstStyle/>
          <a:p>
            <a:pPr lvl="0" algn="l"/>
            <a:r>
              <a:rPr lang="sr-Latn-RS" sz="2800" b="1" dirty="0" smtClean="0"/>
              <a:t>B</a:t>
            </a:r>
            <a:r>
              <a:rPr lang="en-US" sz="2800" b="1" dirty="0" err="1" smtClean="0"/>
              <a:t>ronchial</a:t>
            </a:r>
            <a:r>
              <a:rPr lang="en-US" sz="2800" b="1" dirty="0" smtClean="0"/>
              <a:t> </a:t>
            </a:r>
            <a:r>
              <a:rPr lang="en-US" sz="2800" b="1" dirty="0" err="1"/>
              <a:t>hyperreactivity</a:t>
            </a:r>
            <a:endParaRPr dirty="0"/>
          </a:p>
        </p:txBody>
      </p:sp>
      <p:sp>
        <p:nvSpPr>
          <p:cNvPr id="1934" name="Google Shape;1934;p45"/>
          <p:cNvSpPr txBox="1">
            <a:spLocks noGrp="1"/>
          </p:cNvSpPr>
          <p:nvPr>
            <p:ph type="subTitle" idx="1"/>
          </p:nvPr>
        </p:nvSpPr>
        <p:spPr>
          <a:xfrm>
            <a:off x="2399811" y="1854216"/>
            <a:ext cx="3657600" cy="3506626"/>
          </a:xfrm>
          <a:prstGeom prst="rect">
            <a:avLst/>
          </a:prstGeom>
        </p:spPr>
        <p:txBody>
          <a:bodyPr spcFirstLastPara="1" wrap="square" lIns="91425" tIns="91425" rIns="91425" bIns="91425" anchor="t" anchorCtr="0">
            <a:noAutofit/>
          </a:bodyPr>
          <a:lstStyle/>
          <a:p>
            <a:pPr marL="0" lvl="0" indent="0" algn="l">
              <a:spcAft>
                <a:spcPts val="1600"/>
              </a:spcAft>
            </a:pPr>
            <a:r>
              <a:rPr lang="en-US" sz="2000" dirty="0">
                <a:latin typeface="Times New Roman" pitchFamily="18" charset="0"/>
                <a:cs typeface="Times New Roman" pitchFamily="18" charset="0"/>
              </a:rPr>
              <a:t>Bronchial </a:t>
            </a:r>
            <a:r>
              <a:rPr lang="en-US" sz="2000" dirty="0" err="1">
                <a:latin typeface="Times New Roman" pitchFamily="18" charset="0"/>
                <a:cs typeface="Times New Roman" pitchFamily="18" charset="0"/>
              </a:rPr>
              <a:t>hyperreactivity</a:t>
            </a:r>
            <a:r>
              <a:rPr lang="en-US" sz="2000" dirty="0">
                <a:latin typeface="Times New Roman" pitchFamily="18" charset="0"/>
                <a:cs typeface="Times New Roman" pitchFamily="18" charset="0"/>
              </a:rPr>
              <a:t> (BHR) is </a:t>
            </a:r>
            <a:r>
              <a:rPr lang="en-US" sz="2000" b="1" dirty="0">
                <a:latin typeface="Times New Roman" pitchFamily="18" charset="0"/>
                <a:cs typeface="Times New Roman" pitchFamily="18" charset="0"/>
              </a:rPr>
              <a:t>an important measure of airway </a:t>
            </a:r>
            <a:r>
              <a:rPr lang="en-US" sz="2000" b="1" dirty="0" err="1">
                <a:latin typeface="Times New Roman" pitchFamily="18" charset="0"/>
                <a:cs typeface="Times New Roman" pitchFamily="18" charset="0"/>
              </a:rPr>
              <a:t>lability</a:t>
            </a:r>
            <a:r>
              <a:rPr lang="en-US" sz="2000" b="1" dirty="0">
                <a:latin typeface="Times New Roman" pitchFamily="18" charset="0"/>
                <a:cs typeface="Times New Roman" pitchFamily="18" charset="0"/>
              </a:rPr>
              <a:t> in asthma</a:t>
            </a:r>
            <a:r>
              <a:rPr lang="en-US" sz="2000" dirty="0">
                <a:latin typeface="Times New Roman" pitchFamily="18" charset="0"/>
                <a:cs typeface="Times New Roman" pitchFamily="18" charset="0"/>
              </a:rPr>
              <a:t> and may be measured by bronchial challenge, commonly after exercise, after inhalation of cold air or with pharmacologic stimuli such as </a:t>
            </a:r>
            <a:r>
              <a:rPr lang="en-US" sz="2000" dirty="0" err="1" smtClean="0">
                <a:latin typeface="Times New Roman" pitchFamily="18" charset="0"/>
                <a:cs typeface="Times New Roman" pitchFamily="18" charset="0"/>
              </a:rPr>
              <a:t>methacho</a:t>
            </a:r>
            <a:r>
              <a:rPr lang="sr-Latn-RS" sz="2000" dirty="0" smtClean="0">
                <a:latin typeface="Times New Roman" pitchFamily="18" charset="0"/>
                <a:cs typeface="Times New Roman" pitchFamily="18" charset="0"/>
              </a:rPr>
              <a:t>lin</a:t>
            </a:r>
            <a:r>
              <a:rPr lang="en-US" sz="2000" dirty="0" smtClean="0">
                <a:latin typeface="Times New Roman" pitchFamily="18" charset="0"/>
                <a:cs typeface="Times New Roman" pitchFamily="18" charset="0"/>
              </a:rPr>
              <a:t>e</a:t>
            </a:r>
            <a:r>
              <a:rPr lang="sr-Latn-RS" sz="20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endParaRPr sz="2000" dirty="0">
              <a:latin typeface="Times New Roman" pitchFamily="18" charset="0"/>
              <a:cs typeface="Times New Roman" pitchFamily="18" charset="0"/>
            </a:endParaRPr>
          </a:p>
        </p:txBody>
      </p:sp>
      <p:grpSp>
        <p:nvGrpSpPr>
          <p:cNvPr id="1935" name="Google Shape;1935;p45"/>
          <p:cNvGrpSpPr/>
          <p:nvPr/>
        </p:nvGrpSpPr>
        <p:grpSpPr>
          <a:xfrm flipH="1">
            <a:off x="-597508" y="-49993"/>
            <a:ext cx="4636245" cy="5256773"/>
            <a:chOff x="3268325" y="3013975"/>
            <a:chExt cx="1443800" cy="1106200"/>
          </a:xfrm>
        </p:grpSpPr>
        <p:sp>
          <p:nvSpPr>
            <p:cNvPr id="1936" name="Google Shape;1936;p45"/>
            <p:cNvSpPr/>
            <p:nvPr/>
          </p:nvSpPr>
          <p:spPr>
            <a:xfrm>
              <a:off x="3268325" y="3013975"/>
              <a:ext cx="274950" cy="149575"/>
            </a:xfrm>
            <a:custGeom>
              <a:avLst/>
              <a:gdLst/>
              <a:ahLst/>
              <a:cxnLst/>
              <a:rect l="l" t="t" r="r" b="b"/>
              <a:pathLst>
                <a:path w="10998" h="5983" extrusionOk="0">
                  <a:moveTo>
                    <a:pt x="1" y="1"/>
                  </a:moveTo>
                  <a:cubicBezTo>
                    <a:pt x="1367" y="1752"/>
                    <a:pt x="2900" y="3353"/>
                    <a:pt x="4795" y="4495"/>
                  </a:cubicBezTo>
                  <a:cubicBezTo>
                    <a:pt x="6348" y="5429"/>
                    <a:pt x="8202" y="5983"/>
                    <a:pt x="10007" y="5983"/>
                  </a:cubicBezTo>
                  <a:cubicBezTo>
                    <a:pt x="10340" y="5983"/>
                    <a:pt x="10671" y="5964"/>
                    <a:pt x="10998" y="5925"/>
                  </a:cubicBezTo>
                  <a:cubicBezTo>
                    <a:pt x="10617" y="3974"/>
                    <a:pt x="10586" y="1960"/>
                    <a:pt x="10947"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5"/>
            <p:cNvSpPr/>
            <p:nvPr/>
          </p:nvSpPr>
          <p:spPr>
            <a:xfrm>
              <a:off x="3543250" y="3013975"/>
              <a:ext cx="893200" cy="1018300"/>
            </a:xfrm>
            <a:custGeom>
              <a:avLst/>
              <a:gdLst/>
              <a:ahLst/>
              <a:cxnLst/>
              <a:rect l="l" t="t" r="r" b="b"/>
              <a:pathLst>
                <a:path w="35728" h="40732" extrusionOk="0">
                  <a:moveTo>
                    <a:pt x="18820" y="1"/>
                  </a:moveTo>
                  <a:cubicBezTo>
                    <a:pt x="19109" y="1207"/>
                    <a:pt x="19249" y="2430"/>
                    <a:pt x="19000" y="3636"/>
                  </a:cubicBezTo>
                  <a:cubicBezTo>
                    <a:pt x="18629" y="5447"/>
                    <a:pt x="17036" y="7130"/>
                    <a:pt x="15257" y="7130"/>
                  </a:cubicBezTo>
                  <a:cubicBezTo>
                    <a:pt x="15061" y="7130"/>
                    <a:pt x="14863" y="7110"/>
                    <a:pt x="14664" y="7067"/>
                  </a:cubicBezTo>
                  <a:cubicBezTo>
                    <a:pt x="13233" y="6760"/>
                    <a:pt x="12265" y="5466"/>
                    <a:pt x="11373" y="4304"/>
                  </a:cubicBezTo>
                  <a:cubicBezTo>
                    <a:pt x="10483" y="3139"/>
                    <a:pt x="9353" y="1922"/>
                    <a:pt x="7887" y="1886"/>
                  </a:cubicBezTo>
                  <a:cubicBezTo>
                    <a:pt x="7863" y="1885"/>
                    <a:pt x="7839" y="1885"/>
                    <a:pt x="7814" y="1885"/>
                  </a:cubicBezTo>
                  <a:cubicBezTo>
                    <a:pt x="5997" y="1885"/>
                    <a:pt x="4737" y="3650"/>
                    <a:pt x="3248" y="4713"/>
                  </a:cubicBezTo>
                  <a:cubicBezTo>
                    <a:pt x="2280" y="5405"/>
                    <a:pt x="1163" y="5790"/>
                    <a:pt x="1" y="5925"/>
                  </a:cubicBezTo>
                  <a:cubicBezTo>
                    <a:pt x="944" y="10790"/>
                    <a:pt x="4021" y="15270"/>
                    <a:pt x="8412" y="17604"/>
                  </a:cubicBezTo>
                  <a:cubicBezTo>
                    <a:pt x="10555" y="18738"/>
                    <a:pt x="12922" y="19389"/>
                    <a:pt x="15103" y="20449"/>
                  </a:cubicBezTo>
                  <a:cubicBezTo>
                    <a:pt x="17287" y="21508"/>
                    <a:pt x="19372" y="23106"/>
                    <a:pt x="20192" y="25384"/>
                  </a:cubicBezTo>
                  <a:cubicBezTo>
                    <a:pt x="21279" y="28400"/>
                    <a:pt x="19923" y="31871"/>
                    <a:pt x="20959" y="34903"/>
                  </a:cubicBezTo>
                  <a:cubicBezTo>
                    <a:pt x="21790" y="37345"/>
                    <a:pt x="24038" y="39046"/>
                    <a:pt x="26392" y="40098"/>
                  </a:cubicBezTo>
                  <a:cubicBezTo>
                    <a:pt x="26928" y="40337"/>
                    <a:pt x="27476" y="40548"/>
                    <a:pt x="28032" y="40732"/>
                  </a:cubicBezTo>
                  <a:cubicBezTo>
                    <a:pt x="29081" y="39274"/>
                    <a:pt x="30382" y="38007"/>
                    <a:pt x="31598" y="36678"/>
                  </a:cubicBezTo>
                  <a:cubicBezTo>
                    <a:pt x="32974" y="35172"/>
                    <a:pt x="34273" y="33520"/>
                    <a:pt x="34875" y="31575"/>
                  </a:cubicBezTo>
                  <a:cubicBezTo>
                    <a:pt x="35727" y="28822"/>
                    <a:pt x="35073" y="25810"/>
                    <a:pt x="33942" y="23160"/>
                  </a:cubicBezTo>
                  <a:cubicBezTo>
                    <a:pt x="32811" y="20510"/>
                    <a:pt x="31213" y="18081"/>
                    <a:pt x="30062" y="15441"/>
                  </a:cubicBezTo>
                  <a:cubicBezTo>
                    <a:pt x="28907" y="12797"/>
                    <a:pt x="28208" y="9806"/>
                    <a:pt x="28996" y="7032"/>
                  </a:cubicBezTo>
                  <a:cubicBezTo>
                    <a:pt x="29905" y="3827"/>
                    <a:pt x="32617" y="1518"/>
                    <a:pt x="356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3532950" y="3013975"/>
              <a:ext cx="491525" cy="178275"/>
            </a:xfrm>
            <a:custGeom>
              <a:avLst/>
              <a:gdLst/>
              <a:ahLst/>
              <a:cxnLst/>
              <a:rect l="l" t="t" r="r" b="b"/>
              <a:pathLst>
                <a:path w="19661" h="7131" extrusionOk="0">
                  <a:moveTo>
                    <a:pt x="362" y="1"/>
                  </a:moveTo>
                  <a:cubicBezTo>
                    <a:pt x="1" y="1960"/>
                    <a:pt x="32" y="3974"/>
                    <a:pt x="413" y="5925"/>
                  </a:cubicBezTo>
                  <a:cubicBezTo>
                    <a:pt x="1575" y="5790"/>
                    <a:pt x="2692" y="5405"/>
                    <a:pt x="3660" y="4713"/>
                  </a:cubicBezTo>
                  <a:cubicBezTo>
                    <a:pt x="5149" y="3650"/>
                    <a:pt x="6409" y="1885"/>
                    <a:pt x="8226" y="1885"/>
                  </a:cubicBezTo>
                  <a:cubicBezTo>
                    <a:pt x="8251" y="1885"/>
                    <a:pt x="8275" y="1885"/>
                    <a:pt x="8299" y="1886"/>
                  </a:cubicBezTo>
                  <a:cubicBezTo>
                    <a:pt x="9765" y="1922"/>
                    <a:pt x="10895" y="3139"/>
                    <a:pt x="11785" y="4304"/>
                  </a:cubicBezTo>
                  <a:cubicBezTo>
                    <a:pt x="12677" y="5466"/>
                    <a:pt x="13645" y="6760"/>
                    <a:pt x="15076" y="7067"/>
                  </a:cubicBezTo>
                  <a:cubicBezTo>
                    <a:pt x="15275" y="7110"/>
                    <a:pt x="15473" y="7130"/>
                    <a:pt x="15669" y="7130"/>
                  </a:cubicBezTo>
                  <a:cubicBezTo>
                    <a:pt x="17448" y="7130"/>
                    <a:pt x="19041" y="5447"/>
                    <a:pt x="19412" y="3636"/>
                  </a:cubicBezTo>
                  <a:cubicBezTo>
                    <a:pt x="19661" y="2430"/>
                    <a:pt x="19521" y="1207"/>
                    <a:pt x="19232" y="1"/>
                  </a:cubicBezTo>
                  <a:close/>
                </a:path>
              </a:pathLst>
            </a:custGeom>
            <a:solidFill>
              <a:srgbClr val="F59D19"/>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5"/>
            <p:cNvSpPr/>
            <p:nvPr/>
          </p:nvSpPr>
          <p:spPr>
            <a:xfrm>
              <a:off x="4244025" y="3013975"/>
              <a:ext cx="468100" cy="1042100"/>
            </a:xfrm>
            <a:custGeom>
              <a:avLst/>
              <a:gdLst/>
              <a:ahLst/>
              <a:cxnLst/>
              <a:rect l="l" t="t" r="r" b="b"/>
              <a:pathLst>
                <a:path w="18724" h="41684" extrusionOk="0">
                  <a:moveTo>
                    <a:pt x="7614" y="1"/>
                  </a:moveTo>
                  <a:cubicBezTo>
                    <a:pt x="4586" y="1518"/>
                    <a:pt x="1874" y="3827"/>
                    <a:pt x="965" y="7032"/>
                  </a:cubicBezTo>
                  <a:cubicBezTo>
                    <a:pt x="177" y="9806"/>
                    <a:pt x="876" y="12797"/>
                    <a:pt x="2031" y="15441"/>
                  </a:cubicBezTo>
                  <a:cubicBezTo>
                    <a:pt x="3182" y="18081"/>
                    <a:pt x="4780" y="20510"/>
                    <a:pt x="5911" y="23160"/>
                  </a:cubicBezTo>
                  <a:cubicBezTo>
                    <a:pt x="7042" y="25810"/>
                    <a:pt x="7696" y="28822"/>
                    <a:pt x="6844" y="31575"/>
                  </a:cubicBezTo>
                  <a:cubicBezTo>
                    <a:pt x="6242" y="33520"/>
                    <a:pt x="4943" y="35172"/>
                    <a:pt x="3567" y="36678"/>
                  </a:cubicBezTo>
                  <a:cubicBezTo>
                    <a:pt x="2351" y="38007"/>
                    <a:pt x="1050" y="39274"/>
                    <a:pt x="1" y="40732"/>
                  </a:cubicBezTo>
                  <a:cubicBezTo>
                    <a:pt x="1909" y="41367"/>
                    <a:pt x="3922" y="41683"/>
                    <a:pt x="5935" y="41683"/>
                  </a:cubicBezTo>
                  <a:cubicBezTo>
                    <a:pt x="9028" y="41683"/>
                    <a:pt x="12122" y="40937"/>
                    <a:pt x="14840" y="39458"/>
                  </a:cubicBezTo>
                  <a:cubicBezTo>
                    <a:pt x="16257" y="38688"/>
                    <a:pt x="17562" y="37727"/>
                    <a:pt x="18724" y="36614"/>
                  </a:cubicBezTo>
                  <a:lnTo>
                    <a:pt x="18724" y="1"/>
                  </a:lnTo>
                  <a:close/>
                </a:path>
              </a:pathLst>
            </a:custGeom>
            <a:solidFill>
              <a:srgbClr val="F28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5"/>
            <p:cNvSpPr/>
            <p:nvPr/>
          </p:nvSpPr>
          <p:spPr>
            <a:xfrm>
              <a:off x="4201350" y="3929300"/>
              <a:ext cx="510775" cy="190875"/>
            </a:xfrm>
            <a:custGeom>
              <a:avLst/>
              <a:gdLst/>
              <a:ahLst/>
              <a:cxnLst/>
              <a:rect l="l" t="t" r="r" b="b"/>
              <a:pathLst>
                <a:path w="20431" h="7635" extrusionOk="0">
                  <a:moveTo>
                    <a:pt x="20431" y="1"/>
                  </a:moveTo>
                  <a:cubicBezTo>
                    <a:pt x="19269" y="1114"/>
                    <a:pt x="17964" y="2075"/>
                    <a:pt x="16547" y="2845"/>
                  </a:cubicBezTo>
                  <a:cubicBezTo>
                    <a:pt x="13829" y="4324"/>
                    <a:pt x="10735" y="5070"/>
                    <a:pt x="7642" y="5070"/>
                  </a:cubicBezTo>
                  <a:cubicBezTo>
                    <a:pt x="5629" y="5070"/>
                    <a:pt x="3616" y="4754"/>
                    <a:pt x="1708" y="4119"/>
                  </a:cubicBezTo>
                  <a:cubicBezTo>
                    <a:pt x="1568" y="4309"/>
                    <a:pt x="1435" y="4504"/>
                    <a:pt x="1305" y="4705"/>
                  </a:cubicBezTo>
                  <a:cubicBezTo>
                    <a:pt x="727" y="5601"/>
                    <a:pt x="260" y="6599"/>
                    <a:pt x="1" y="7635"/>
                  </a:cubicBezTo>
                  <a:lnTo>
                    <a:pt x="20431" y="7635"/>
                  </a:lnTo>
                  <a:lnTo>
                    <a:pt x="20431" y="1"/>
                  </a:ln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5"/>
            <p:cNvSpPr/>
            <p:nvPr/>
          </p:nvSpPr>
          <p:spPr>
            <a:xfrm>
              <a:off x="4057600" y="3658800"/>
              <a:ext cx="265050" cy="295800"/>
            </a:xfrm>
            <a:custGeom>
              <a:avLst/>
              <a:gdLst/>
              <a:ahLst/>
              <a:cxnLst/>
              <a:rect l="l" t="t" r="r" b="b"/>
              <a:pathLst>
                <a:path w="10602" h="11832" extrusionOk="0">
                  <a:moveTo>
                    <a:pt x="5461" y="0"/>
                  </a:moveTo>
                  <a:cubicBezTo>
                    <a:pt x="2371" y="0"/>
                    <a:pt x="0" y="5907"/>
                    <a:pt x="1788" y="9382"/>
                  </a:cubicBezTo>
                  <a:cubicBezTo>
                    <a:pt x="2675" y="11107"/>
                    <a:pt x="4340" y="11832"/>
                    <a:pt x="5925" y="11832"/>
                  </a:cubicBezTo>
                  <a:cubicBezTo>
                    <a:pt x="7628" y="11832"/>
                    <a:pt x="9239" y="10997"/>
                    <a:pt x="9702" y="9655"/>
                  </a:cubicBezTo>
                  <a:cubicBezTo>
                    <a:pt x="10601" y="7063"/>
                    <a:pt x="9546" y="412"/>
                    <a:pt x="5713" y="14"/>
                  </a:cubicBezTo>
                  <a:cubicBezTo>
                    <a:pt x="5628" y="4"/>
                    <a:pt x="5546" y="0"/>
                    <a:pt x="5461" y="0"/>
                  </a:cubicBezTo>
                  <a:close/>
                </a:path>
              </a:pathLst>
            </a:custGeom>
            <a:solidFill>
              <a:srgbClr val="F9A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42" name="Google Shape;1942;p45"/>
          <p:cNvPicPr preferRelativeResize="0"/>
          <p:nvPr/>
        </p:nvPicPr>
        <p:blipFill rotWithShape="1">
          <a:blip r:embed="rId3">
            <a:alphaModFix/>
          </a:blip>
          <a:srcRect r="41660"/>
          <a:stretch/>
        </p:blipFill>
        <p:spPr>
          <a:xfrm>
            <a:off x="-627150" y="-152400"/>
            <a:ext cx="2884579" cy="2781302"/>
          </a:xfrm>
          <a:prstGeom prst="rect">
            <a:avLst/>
          </a:prstGeom>
          <a:noFill/>
          <a:ln>
            <a:noFill/>
          </a:ln>
        </p:spPr>
      </p:pic>
      <p:pic>
        <p:nvPicPr>
          <p:cNvPr id="1943" name="Google Shape;1943;p45"/>
          <p:cNvPicPr preferRelativeResize="0"/>
          <p:nvPr/>
        </p:nvPicPr>
        <p:blipFill rotWithShape="1">
          <a:blip r:embed="rId4">
            <a:alphaModFix/>
          </a:blip>
          <a:srcRect l="49479"/>
          <a:stretch/>
        </p:blipFill>
        <p:spPr>
          <a:xfrm>
            <a:off x="-587773" y="3690950"/>
            <a:ext cx="1578374" cy="1757349"/>
          </a:xfrm>
          <a:prstGeom prst="rect">
            <a:avLst/>
          </a:prstGeom>
          <a:noFill/>
          <a:ln>
            <a:noFill/>
          </a:ln>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131" y="2129594"/>
            <a:ext cx="2734869" cy="229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23224"/>
    </mc:Choice>
    <mc:Fallback xmlns="">
      <p:transition spd="slow" advTm="2322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62"/>
        <p:cNvGrpSpPr/>
        <p:nvPr/>
      </p:nvGrpSpPr>
      <p:grpSpPr>
        <a:xfrm>
          <a:off x="0" y="0"/>
          <a:ext cx="0" cy="0"/>
          <a:chOff x="0" y="0"/>
          <a:chExt cx="0" cy="0"/>
        </a:xfrm>
      </p:grpSpPr>
      <p:sp>
        <p:nvSpPr>
          <p:cNvPr id="1963" name="Google Shape;1963;p47"/>
          <p:cNvSpPr txBox="1">
            <a:spLocks noGrp="1"/>
          </p:cNvSpPr>
          <p:nvPr>
            <p:ph type="title"/>
          </p:nvPr>
        </p:nvSpPr>
        <p:spPr>
          <a:xfrm>
            <a:off x="397830" y="339836"/>
            <a:ext cx="3657600" cy="914400"/>
          </a:xfrm>
          <a:prstGeom prst="rect">
            <a:avLst/>
          </a:prstGeom>
        </p:spPr>
        <p:txBody>
          <a:bodyPr spcFirstLastPara="1" wrap="square" lIns="91425" tIns="91425" rIns="91425" bIns="91425" anchor="b" anchorCtr="0">
            <a:noAutofit/>
          </a:bodyPr>
          <a:lstStyle/>
          <a:p>
            <a:pPr lvl="0"/>
            <a:r>
              <a:rPr lang="sr-Latn-RS" sz="3200" b="1" dirty="0"/>
              <a:t>A</a:t>
            </a:r>
            <a:r>
              <a:rPr lang="sr-Latn-RS" sz="3200" b="1" dirty="0" smtClean="0"/>
              <a:t>i</a:t>
            </a:r>
            <a:r>
              <a:rPr lang="en-US" sz="3200" b="1" dirty="0" err="1" smtClean="0"/>
              <a:t>rway</a:t>
            </a:r>
            <a:r>
              <a:rPr lang="en-US" sz="3200" b="1" dirty="0" smtClean="0"/>
              <a:t> </a:t>
            </a:r>
            <a:r>
              <a:rPr lang="sr-Latn-RS" sz="3200" b="1" dirty="0" err="1" smtClean="0"/>
              <a:t>r</a:t>
            </a:r>
            <a:r>
              <a:rPr lang="en-US" sz="3200" b="1" dirty="0" err="1" smtClean="0"/>
              <a:t>emodelling</a:t>
            </a:r>
            <a:endParaRPr dirty="0"/>
          </a:p>
        </p:txBody>
      </p:sp>
      <p:sp>
        <p:nvSpPr>
          <p:cNvPr id="1964" name="Google Shape;1964;p47"/>
          <p:cNvSpPr txBox="1">
            <a:spLocks noGrp="1"/>
          </p:cNvSpPr>
          <p:nvPr>
            <p:ph type="subTitle" idx="1"/>
          </p:nvPr>
        </p:nvSpPr>
        <p:spPr>
          <a:xfrm>
            <a:off x="225878" y="1439738"/>
            <a:ext cx="3657600" cy="2958091"/>
          </a:xfrm>
          <a:prstGeom prst="rect">
            <a:avLst/>
          </a:prstGeom>
        </p:spPr>
        <p:txBody>
          <a:bodyPr spcFirstLastPara="1" wrap="square" lIns="91425" tIns="91425" rIns="91425" bIns="91425" anchor="t" anchorCtr="0">
            <a:noAutofit/>
          </a:bodyPr>
          <a:lstStyle/>
          <a:p>
            <a:r>
              <a:rPr lang="en-US" sz="1600" dirty="0">
                <a:latin typeface="Times New Roman" pitchFamily="18" charset="0"/>
                <a:cs typeface="Times New Roman" pitchFamily="18" charset="0"/>
              </a:rPr>
              <a:t>The airways of asthmatic individuals are characterized by </a:t>
            </a:r>
            <a:r>
              <a:rPr lang="en-US" sz="1600" b="1" dirty="0">
                <a:latin typeface="Times New Roman" pitchFamily="18" charset="0"/>
                <a:cs typeface="Times New Roman" pitchFamily="18" charset="0"/>
              </a:rPr>
              <a:t>a T-helper </a:t>
            </a:r>
            <a:r>
              <a:rPr lang="en-US" sz="1600" b="1" dirty="0" smtClean="0">
                <a:latin typeface="Times New Roman" pitchFamily="18" charset="0"/>
                <a:cs typeface="Times New Roman" pitchFamily="18" charset="0"/>
              </a:rPr>
              <a:t>cell</a:t>
            </a:r>
            <a:r>
              <a:rPr lang="sr-Latn-RS" sz="1600" b="1"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 Th2 </a:t>
            </a:r>
            <a:r>
              <a:rPr lang="en-US" sz="1600" b="1" dirty="0">
                <a:latin typeface="Times New Roman" pitchFamily="18" charset="0"/>
                <a:cs typeface="Times New Roman" pitchFamily="18" charset="0"/>
              </a:rPr>
              <a:t>profile inflammation consisting of an overabundance of </a:t>
            </a:r>
            <a:r>
              <a:rPr lang="en-US" sz="1600" b="1" dirty="0" err="1">
                <a:latin typeface="Times New Roman" pitchFamily="18" charset="0"/>
                <a:cs typeface="Times New Roman" pitchFamily="18" charset="0"/>
              </a:rPr>
              <a:t>eosinophils</a:t>
            </a:r>
            <a:r>
              <a:rPr lang="en-US" sz="1600" b="1" dirty="0">
                <a:latin typeface="Times New Roman" pitchFamily="18" charset="0"/>
                <a:cs typeface="Times New Roman" pitchFamily="18" charset="0"/>
              </a:rPr>
              <a:t>, mast cells and Th2 lymphocytes</a:t>
            </a:r>
            <a:r>
              <a:rPr lang="en-US" sz="1600" dirty="0">
                <a:latin typeface="Times New Roman" pitchFamily="18" charset="0"/>
                <a:cs typeface="Times New Roman" pitchFamily="18" charset="0"/>
              </a:rPr>
              <a:t>. These inflammatory cells release mediators that trigger bronchoconstriction, mucous secretion and</a:t>
            </a:r>
            <a:r>
              <a:rPr lang="sr-Latn-R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remodelling</a:t>
            </a:r>
            <a:r>
              <a:rPr lang="en-US" sz="1600" dirty="0">
                <a:latin typeface="Times New Roman" pitchFamily="18" charset="0"/>
                <a:cs typeface="Times New Roman" pitchFamily="18" charset="0"/>
              </a:rPr>
              <a:t> </a:t>
            </a:r>
            <a:r>
              <a:rPr lang="sr-Latn-RS" sz="1600" dirty="0">
                <a:latin typeface="Times New Roman" pitchFamily="18" charset="0"/>
                <a:cs typeface="Times New Roman" pitchFamily="18" charset="0"/>
              </a:rPr>
              <a:t>(</a:t>
            </a:r>
            <a:r>
              <a:rPr lang="sr-Latn-RS" sz="1600" b="1" dirty="0">
                <a:latin typeface="Times New Roman" pitchFamily="18" charset="0"/>
                <a:cs typeface="Times New Roman" pitchFamily="18" charset="0"/>
              </a:rPr>
              <a:t>structural change)</a:t>
            </a:r>
            <a:endParaRPr lang="sr-Latn-RS" sz="1600" dirty="0">
              <a:latin typeface="Times New Roman" pitchFamily="18" charset="0"/>
              <a:cs typeface="Times New Roman" pitchFamily="18" charset="0"/>
            </a:endParaRPr>
          </a:p>
        </p:txBody>
      </p:sp>
      <p:grpSp>
        <p:nvGrpSpPr>
          <p:cNvPr id="1966" name="Google Shape;1966;p47"/>
          <p:cNvGrpSpPr/>
          <p:nvPr/>
        </p:nvGrpSpPr>
        <p:grpSpPr>
          <a:xfrm>
            <a:off x="7832320" y="2344256"/>
            <a:ext cx="919887" cy="1140444"/>
            <a:chOff x="6701594" y="619710"/>
            <a:chExt cx="919887" cy="1140444"/>
          </a:xfrm>
        </p:grpSpPr>
        <p:sp>
          <p:nvSpPr>
            <p:cNvPr id="1967" name="Google Shape;1967;p47"/>
            <p:cNvSpPr/>
            <p:nvPr/>
          </p:nvSpPr>
          <p:spPr>
            <a:xfrm rot="-5400000">
              <a:off x="6768192" y="665105"/>
              <a:ext cx="898685" cy="8078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7"/>
            <p:cNvSpPr/>
            <p:nvPr/>
          </p:nvSpPr>
          <p:spPr>
            <a:xfrm rot="-5400000">
              <a:off x="6656199" y="906864"/>
              <a:ext cx="898685" cy="807894"/>
            </a:xfrm>
            <a:custGeom>
              <a:avLst/>
              <a:gdLst/>
              <a:ahLst/>
              <a:cxnLst/>
              <a:rect l="l" t="t" r="r" b="b"/>
              <a:pathLst>
                <a:path w="14676" h="16379" extrusionOk="0">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47"/>
          <p:cNvGrpSpPr/>
          <p:nvPr/>
        </p:nvGrpSpPr>
        <p:grpSpPr>
          <a:xfrm>
            <a:off x="3970564" y="-506"/>
            <a:ext cx="5314951" cy="5357097"/>
            <a:chOff x="4038601" y="-137099"/>
            <a:chExt cx="5314951" cy="5357097"/>
          </a:xfrm>
        </p:grpSpPr>
        <p:grpSp>
          <p:nvGrpSpPr>
            <p:cNvPr id="1970" name="Google Shape;1970;p47"/>
            <p:cNvGrpSpPr/>
            <p:nvPr/>
          </p:nvGrpSpPr>
          <p:grpSpPr>
            <a:xfrm>
              <a:off x="5827386" y="-55175"/>
              <a:ext cx="3400978" cy="5274667"/>
              <a:chOff x="5827590" y="0"/>
              <a:chExt cx="3316410" cy="5143508"/>
            </a:xfrm>
          </p:grpSpPr>
          <p:sp>
            <p:nvSpPr>
              <p:cNvPr id="1971" name="Google Shape;1971;p47"/>
              <p:cNvSpPr/>
              <p:nvPr/>
            </p:nvSpPr>
            <p:spPr>
              <a:xfrm flipH="1">
                <a:off x="8348056" y="1053597"/>
                <a:ext cx="795944" cy="1305112"/>
              </a:xfrm>
              <a:custGeom>
                <a:avLst/>
                <a:gdLst/>
                <a:ahLst/>
                <a:cxnLst/>
                <a:rect l="l" t="t" r="r" b="b"/>
                <a:pathLst>
                  <a:path w="5959" h="9771" extrusionOk="0">
                    <a:moveTo>
                      <a:pt x="0" y="0"/>
                    </a:moveTo>
                    <a:lnTo>
                      <a:pt x="0" y="9498"/>
                    </a:lnTo>
                    <a:cubicBezTo>
                      <a:pt x="653" y="9672"/>
                      <a:pt x="1323" y="9770"/>
                      <a:pt x="1997" y="9770"/>
                    </a:cubicBezTo>
                    <a:cubicBezTo>
                      <a:pt x="2140" y="9770"/>
                      <a:pt x="2283" y="9766"/>
                      <a:pt x="2426" y="9757"/>
                    </a:cubicBezTo>
                    <a:cubicBezTo>
                      <a:pt x="3567" y="9685"/>
                      <a:pt x="4705" y="9297"/>
                      <a:pt x="5631" y="8632"/>
                    </a:cubicBezTo>
                    <a:cubicBezTo>
                      <a:pt x="5802" y="7917"/>
                      <a:pt x="5931" y="7198"/>
                      <a:pt x="5938" y="6473"/>
                    </a:cubicBezTo>
                    <a:cubicBezTo>
                      <a:pt x="5958" y="4524"/>
                      <a:pt x="5035" y="2586"/>
                      <a:pt x="3510" y="1370"/>
                    </a:cubicBezTo>
                    <a:cubicBezTo>
                      <a:pt x="2511" y="576"/>
                      <a:pt x="1271" y="106"/>
                      <a:pt x="0" y="0"/>
                    </a:cubicBezTo>
                    <a:close/>
                  </a:path>
                </a:pathLst>
              </a:custGeom>
              <a:solidFill>
                <a:srgbClr val="F59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7"/>
              <p:cNvSpPr/>
              <p:nvPr/>
            </p:nvSpPr>
            <p:spPr>
              <a:xfrm flipH="1">
                <a:off x="8079981" y="0"/>
                <a:ext cx="1064019" cy="2206710"/>
              </a:xfrm>
              <a:custGeom>
                <a:avLst/>
                <a:gdLst/>
                <a:ahLst/>
                <a:cxnLst/>
                <a:rect l="l" t="t" r="r" b="b"/>
                <a:pathLst>
                  <a:path w="7966" h="16521" extrusionOk="0">
                    <a:moveTo>
                      <a:pt x="945" y="1"/>
                    </a:moveTo>
                    <a:cubicBezTo>
                      <a:pt x="632" y="1"/>
                      <a:pt x="316" y="22"/>
                      <a:pt x="0" y="56"/>
                    </a:cubicBezTo>
                    <a:lnTo>
                      <a:pt x="0" y="7888"/>
                    </a:lnTo>
                    <a:cubicBezTo>
                      <a:pt x="1271" y="7994"/>
                      <a:pt x="2511" y="8464"/>
                      <a:pt x="3510" y="9258"/>
                    </a:cubicBezTo>
                    <a:cubicBezTo>
                      <a:pt x="5035" y="10474"/>
                      <a:pt x="5958" y="12412"/>
                      <a:pt x="5938" y="14361"/>
                    </a:cubicBezTo>
                    <a:cubicBezTo>
                      <a:pt x="5931" y="15086"/>
                      <a:pt x="5802" y="15805"/>
                      <a:pt x="5631" y="16520"/>
                    </a:cubicBezTo>
                    <a:cubicBezTo>
                      <a:pt x="6098" y="16184"/>
                      <a:pt x="6510" y="15778"/>
                      <a:pt x="6841" y="15305"/>
                    </a:cubicBezTo>
                    <a:cubicBezTo>
                      <a:pt x="7826" y="13888"/>
                      <a:pt x="7966" y="11871"/>
                      <a:pt x="7005" y="10440"/>
                    </a:cubicBezTo>
                    <a:cubicBezTo>
                      <a:pt x="6401" y="9537"/>
                      <a:pt x="5451" y="8937"/>
                      <a:pt x="4661" y="8191"/>
                    </a:cubicBezTo>
                    <a:cubicBezTo>
                      <a:pt x="3870" y="7445"/>
                      <a:pt x="3203" y="6389"/>
                      <a:pt x="3438" y="5330"/>
                    </a:cubicBezTo>
                    <a:cubicBezTo>
                      <a:pt x="3618" y="4519"/>
                      <a:pt x="4296" y="3882"/>
                      <a:pt x="4470" y="3071"/>
                    </a:cubicBezTo>
                    <a:cubicBezTo>
                      <a:pt x="4729" y="1848"/>
                      <a:pt x="3717" y="646"/>
                      <a:pt x="2535" y="240"/>
                    </a:cubicBezTo>
                    <a:cubicBezTo>
                      <a:pt x="2021" y="65"/>
                      <a:pt x="1487" y="1"/>
                      <a:pt x="945" y="1"/>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7"/>
              <p:cNvSpPr/>
              <p:nvPr/>
            </p:nvSpPr>
            <p:spPr>
              <a:xfrm flipH="1">
                <a:off x="5827590" y="2206571"/>
                <a:ext cx="3316410" cy="2936937"/>
              </a:xfrm>
              <a:custGeom>
                <a:avLst/>
                <a:gdLst/>
                <a:ahLst/>
                <a:cxnLst/>
                <a:rect l="l" t="t" r="r" b="b"/>
                <a:pathLst>
                  <a:path w="24829" h="21988" extrusionOk="0">
                    <a:moveTo>
                      <a:pt x="5631" y="0"/>
                    </a:moveTo>
                    <a:lnTo>
                      <a:pt x="5631" y="0"/>
                    </a:lnTo>
                    <a:cubicBezTo>
                      <a:pt x="4705" y="665"/>
                      <a:pt x="3567" y="1053"/>
                      <a:pt x="2426" y="1125"/>
                    </a:cubicBezTo>
                    <a:cubicBezTo>
                      <a:pt x="2283" y="1134"/>
                      <a:pt x="2140" y="1138"/>
                      <a:pt x="1997" y="1138"/>
                    </a:cubicBezTo>
                    <a:cubicBezTo>
                      <a:pt x="1323" y="1138"/>
                      <a:pt x="653" y="1040"/>
                      <a:pt x="0" y="866"/>
                    </a:cubicBezTo>
                    <a:lnTo>
                      <a:pt x="0" y="21988"/>
                    </a:lnTo>
                    <a:lnTo>
                      <a:pt x="23881" y="21988"/>
                    </a:lnTo>
                    <a:cubicBezTo>
                      <a:pt x="24157" y="21442"/>
                      <a:pt x="24372" y="20874"/>
                      <a:pt x="24471" y="20264"/>
                    </a:cubicBezTo>
                    <a:cubicBezTo>
                      <a:pt x="24829" y="18036"/>
                      <a:pt x="23483" y="15801"/>
                      <a:pt x="21647" y="14486"/>
                    </a:cubicBezTo>
                    <a:cubicBezTo>
                      <a:pt x="19807" y="13175"/>
                      <a:pt x="17552" y="12616"/>
                      <a:pt x="15337" y="12162"/>
                    </a:cubicBezTo>
                    <a:cubicBezTo>
                      <a:pt x="13123" y="11709"/>
                      <a:pt x="10857" y="11328"/>
                      <a:pt x="8848" y="10296"/>
                    </a:cubicBezTo>
                    <a:cubicBezTo>
                      <a:pt x="6837" y="9267"/>
                      <a:pt x="5083" y="7445"/>
                      <a:pt x="4783" y="5206"/>
                    </a:cubicBezTo>
                    <a:cubicBezTo>
                      <a:pt x="4548" y="3452"/>
                      <a:pt x="5213" y="1738"/>
                      <a:pt x="5631" y="0"/>
                    </a:cubicBezTo>
                    <a:close/>
                  </a:path>
                </a:pathLst>
              </a:custGeom>
              <a:solidFill>
                <a:srgbClr val="FCC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4" name="Google Shape;1974;p47"/>
            <p:cNvPicPr preferRelativeResize="0"/>
            <p:nvPr/>
          </p:nvPicPr>
          <p:blipFill>
            <a:blip r:embed="rId3">
              <a:alphaModFix/>
            </a:blip>
            <a:stretch>
              <a:fillRect/>
            </a:stretch>
          </p:blipFill>
          <p:spPr>
            <a:xfrm>
              <a:off x="6162675" y="-137099"/>
              <a:ext cx="3190877" cy="1794852"/>
            </a:xfrm>
            <a:prstGeom prst="rect">
              <a:avLst/>
            </a:prstGeom>
            <a:noFill/>
            <a:ln>
              <a:noFill/>
            </a:ln>
          </p:spPr>
        </p:pic>
        <p:pic>
          <p:nvPicPr>
            <p:cNvPr id="1975" name="Google Shape;1975;p47"/>
            <p:cNvPicPr preferRelativeResize="0"/>
            <p:nvPr/>
          </p:nvPicPr>
          <p:blipFill>
            <a:blip r:embed="rId4">
              <a:alphaModFix/>
            </a:blip>
            <a:stretch>
              <a:fillRect/>
            </a:stretch>
          </p:blipFill>
          <p:spPr>
            <a:xfrm>
              <a:off x="4038601" y="2247600"/>
              <a:ext cx="5284301" cy="2972398"/>
            </a:xfrm>
            <a:prstGeom prst="rect">
              <a:avLst/>
            </a:prstGeom>
            <a:noFill/>
            <a:ln>
              <a:noFill/>
            </a:ln>
          </p:spPr>
        </p:pic>
      </p:gr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8060" y="364497"/>
            <a:ext cx="3060151" cy="182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p:nvPr/>
        </p:nvPicPr>
        <p:blipFill rotWithShape="1">
          <a:blip r:embed="rId6">
            <a:extLst>
              <a:ext uri="{28A0092B-C50C-407E-A947-70E740481C1C}">
                <a14:useLocalDpi xmlns:a14="http://schemas.microsoft.com/office/drawing/2010/main" val="0"/>
              </a:ext>
            </a:extLst>
          </a:blip>
          <a:srcRect l="14733" t="2477" r="17856"/>
          <a:stretch/>
        </p:blipFill>
        <p:spPr bwMode="auto">
          <a:xfrm>
            <a:off x="5109436" y="2672245"/>
            <a:ext cx="2580640" cy="2355850"/>
          </a:xfrm>
          <a:prstGeom prst="rect">
            <a:avLst/>
          </a:prstGeom>
          <a:noFill/>
          <a:ln>
            <a:noFill/>
          </a:ln>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Tm="37156"/>
    </mc:Choice>
    <mc:Fallback xmlns="">
      <p:transition spd="slow" advTm="3715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5" y="575779"/>
            <a:ext cx="6781800" cy="883800"/>
          </a:xfrm>
        </p:spPr>
        <p:txBody>
          <a:bodyPr/>
          <a:lstStyle/>
          <a:p>
            <a:pPr algn="l"/>
            <a:r>
              <a:rPr lang="sr-Latn-RS" b="1" dirty="0" smtClean="0">
                <a:latin typeface="Times New Roman" pitchFamily="18" charset="0"/>
                <a:cs typeface="Times New Roman" pitchFamily="18" charset="0"/>
              </a:rPr>
              <a:t>Volatile</a:t>
            </a:r>
            <a:r>
              <a:rPr lang="sr-Latn-RS" sz="3200" b="1" dirty="0">
                <a:latin typeface="Times New Roman" pitchFamily="18" charset="0"/>
                <a:cs typeface="Times New Roman" pitchFamily="18" charset="0"/>
              </a:rPr>
              <a:t> </a:t>
            </a:r>
            <a:r>
              <a:rPr lang="sr-Latn-RS" sz="3200" b="1" dirty="0" smtClean="0">
                <a:latin typeface="Times New Roman" pitchFamily="18" charset="0"/>
                <a:cs typeface="Times New Roman" pitchFamily="18" charset="0"/>
              </a:rPr>
              <a:t>substances in the air from </a:t>
            </a:r>
            <a:r>
              <a:rPr lang="sr-Latn-RS" sz="3200" b="1" dirty="0">
                <a:latin typeface="Times New Roman" pitchFamily="18" charset="0"/>
                <a:cs typeface="Times New Roman" pitchFamily="18" charset="0"/>
              </a:rPr>
              <a:t>active </a:t>
            </a:r>
            <a:r>
              <a:rPr lang="sr-Latn-RS" sz="3200" b="1" dirty="0" smtClean="0">
                <a:latin typeface="Times New Roman" pitchFamily="18" charset="0"/>
                <a:cs typeface="Times New Roman" pitchFamily="18" charset="0"/>
              </a:rPr>
              <a:t>beehive</a:t>
            </a:r>
            <a:r>
              <a:rPr lang="sr-Latn-RS" b="1" dirty="0" smtClean="0">
                <a:latin typeface="Times New Roman" pitchFamily="18" charset="0"/>
                <a:cs typeface="Times New Roman" pitchFamily="18" charset="0"/>
              </a:rPr>
              <a:t> of Apis mellifera spacies</a:t>
            </a:r>
            <a:endParaRPr lang="sr-Latn-RS" b="1" dirty="0">
              <a:latin typeface="Times New Roman" pitchFamily="18" charset="0"/>
              <a:cs typeface="Times New Roman" pitchFamily="18" charset="0"/>
            </a:endParaRPr>
          </a:p>
        </p:txBody>
      </p:sp>
      <p:sp>
        <p:nvSpPr>
          <p:cNvPr id="3" name="Subtitle 2"/>
          <p:cNvSpPr>
            <a:spLocks noGrp="1"/>
          </p:cNvSpPr>
          <p:nvPr>
            <p:ph type="subTitle" idx="1"/>
          </p:nvPr>
        </p:nvSpPr>
        <p:spPr>
          <a:xfrm>
            <a:off x="2830286" y="1653793"/>
            <a:ext cx="5867400" cy="2896435"/>
          </a:xfrm>
        </p:spPr>
        <p:txBody>
          <a:bodyPr/>
          <a:lstStyle/>
          <a:p>
            <a:pPr algn="l"/>
            <a:r>
              <a:rPr lang="en-US" sz="2000" dirty="0">
                <a:latin typeface="Times New Roman" pitchFamily="18" charset="0"/>
                <a:cs typeface="Times New Roman" pitchFamily="18" charset="0"/>
              </a:rPr>
              <a:t>Bees maintain a constant temperature in the hives around </a:t>
            </a:r>
            <a:r>
              <a:rPr lang="en-US" sz="2000" dirty="0" smtClean="0">
                <a:latin typeface="Times New Roman" pitchFamily="18" charset="0"/>
                <a:cs typeface="Times New Roman" pitchFamily="18" charset="0"/>
              </a:rPr>
              <a:t>35˚</a:t>
            </a:r>
            <a:r>
              <a:rPr lang="sr-Latn-RS" sz="2000" dirty="0" smtClean="0">
                <a:latin typeface="Times New Roman" pitchFamily="18" charset="0"/>
                <a:cs typeface="Times New Roman" pitchFamily="18" charset="0"/>
              </a:rPr>
              <a:t> C</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That warm, moist air from the </a:t>
            </a:r>
            <a:r>
              <a:rPr lang="en-US" sz="2000" dirty="0" smtClean="0">
                <a:latin typeface="Times New Roman" pitchFamily="18" charset="0"/>
                <a:cs typeface="Times New Roman" pitchFamily="18" charset="0"/>
              </a:rPr>
              <a:t>hive </a:t>
            </a:r>
            <a:r>
              <a:rPr lang="en-US" sz="2000" dirty="0">
                <a:latin typeface="Times New Roman" pitchFamily="18" charset="0"/>
                <a:cs typeface="Times New Roman" pitchFamily="18" charset="0"/>
              </a:rPr>
              <a:t>contains a large number of volatile substances originating from honey, </a:t>
            </a:r>
            <a:r>
              <a:rPr lang="en-US" sz="2000" dirty="0" err="1">
                <a:latin typeface="Times New Roman" pitchFamily="18" charset="0"/>
                <a:cs typeface="Times New Roman" pitchFamily="18" charset="0"/>
              </a:rPr>
              <a:t>propolis</a:t>
            </a:r>
            <a:r>
              <a:rPr lang="en-US" sz="2000" dirty="0">
                <a:latin typeface="Times New Roman" pitchFamily="18" charset="0"/>
                <a:cs typeface="Times New Roman" pitchFamily="18" charset="0"/>
              </a:rPr>
              <a:t> and wax. </a:t>
            </a:r>
            <a:endParaRPr lang="sr-Latn-RS" sz="2000" dirty="0" smtClean="0">
              <a:latin typeface="Times New Roman" pitchFamily="18" charset="0"/>
              <a:cs typeface="Times New Roman" pitchFamily="18" charset="0"/>
            </a:endParaRPr>
          </a:p>
          <a:p>
            <a:pPr algn="l"/>
            <a:r>
              <a:rPr lang="en-US" sz="2000" dirty="0" smtClean="0">
                <a:latin typeface="Times New Roman" pitchFamily="18" charset="0"/>
                <a:cs typeface="Times New Roman" pitchFamily="18" charset="0"/>
              </a:rPr>
              <a:t>In </a:t>
            </a:r>
            <a:r>
              <a:rPr lang="en-US" sz="2000" dirty="0">
                <a:latin typeface="Times New Roman" pitchFamily="18" charset="0"/>
                <a:cs typeface="Times New Roman" pitchFamily="18" charset="0"/>
              </a:rPr>
              <a:t>practice, it has been shown that controlled inhalation of these volatile substances can achieve positive effects in the prevention, treatment and prevention of exacerbations in Asthma, COPD and pollen allergy.</a:t>
            </a:r>
            <a:endParaRPr lang="sr-Latn-RS" sz="2000" dirty="0">
              <a:latin typeface="Times New Roman" pitchFamily="18" charset="0"/>
              <a:cs typeface="Times New Roman" pitchFamily="18" charset="0"/>
            </a:endParaRPr>
          </a:p>
        </p:txBody>
      </p:sp>
    </p:spTree>
    <p:extLst>
      <p:ext uri="{BB962C8B-B14F-4D97-AF65-F5344CB8AC3E}">
        <p14:creationId xmlns:p14="http://schemas.microsoft.com/office/powerpoint/2010/main" val="1304844200"/>
      </p:ext>
    </p:extLst>
  </p:cSld>
  <p:clrMapOvr>
    <a:masterClrMapping/>
  </p:clrMapOvr>
  <mc:AlternateContent xmlns:mc="http://schemas.openxmlformats.org/markup-compatibility/2006" xmlns:p14="http://schemas.microsoft.com/office/powerpoint/2010/main">
    <mc:Choice Requires="p14">
      <p:transition spd="slow" p14:dur="2000" advTm="43652"/>
    </mc:Choice>
    <mc:Fallback xmlns="">
      <p:transition spd="slow" advTm="4365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52"/>
        <p:cNvGrpSpPr/>
        <p:nvPr/>
      </p:nvGrpSpPr>
      <p:grpSpPr>
        <a:xfrm>
          <a:off x="0" y="0"/>
          <a:ext cx="0" cy="0"/>
          <a:chOff x="0" y="0"/>
          <a:chExt cx="0" cy="0"/>
        </a:xfrm>
      </p:grpSpPr>
      <p:sp>
        <p:nvSpPr>
          <p:cNvPr id="2255" name="Google Shape;2255;p56"/>
          <p:cNvSpPr txBox="1">
            <a:spLocks noGrp="1"/>
          </p:cNvSpPr>
          <p:nvPr>
            <p:ph type="title"/>
          </p:nvPr>
        </p:nvSpPr>
        <p:spPr>
          <a:xfrm>
            <a:off x="106086" y="115143"/>
            <a:ext cx="7315200" cy="548700"/>
          </a:xfrm>
          <a:prstGeom prst="rect">
            <a:avLst/>
          </a:prstGeom>
        </p:spPr>
        <p:txBody>
          <a:bodyPr spcFirstLastPara="1" wrap="square" lIns="91425" tIns="91425" rIns="91425" bIns="91425" anchor="t" anchorCtr="0">
            <a:noAutofit/>
          </a:bodyPr>
          <a:lstStyle/>
          <a:p>
            <a:pPr lvl="0"/>
            <a:r>
              <a:rPr lang="en-US" dirty="0"/>
              <a:t>Composition of air from active hives</a:t>
            </a:r>
            <a:endParaRPr dirty="0"/>
          </a:p>
        </p:txBody>
      </p:sp>
      <p:cxnSp>
        <p:nvCxnSpPr>
          <p:cNvPr id="2256" name="Google Shape;2256;p56"/>
          <p:cNvCxnSpPr/>
          <p:nvPr/>
        </p:nvCxnSpPr>
        <p:spPr>
          <a:xfrm>
            <a:off x="5107210" y="1806100"/>
            <a:ext cx="3122400" cy="0"/>
          </a:xfrm>
          <a:prstGeom prst="straightConnector1">
            <a:avLst/>
          </a:prstGeom>
          <a:noFill/>
          <a:ln w="28575" cap="flat" cmpd="sng">
            <a:solidFill>
              <a:schemeClr val="dk1"/>
            </a:solidFill>
            <a:prstDash val="dot"/>
            <a:round/>
            <a:headEnd type="none" w="med" len="med"/>
            <a:tailEnd type="none" w="med" len="med"/>
          </a:ln>
        </p:spPr>
      </p:cxnSp>
      <p:sp>
        <p:nvSpPr>
          <p:cNvPr id="2257" name="Google Shape;2257;p56"/>
          <p:cNvSpPr txBox="1"/>
          <p:nvPr/>
        </p:nvSpPr>
        <p:spPr>
          <a:xfrm>
            <a:off x="2558142" y="3135086"/>
            <a:ext cx="5203371" cy="131717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124D"/>
                </a:solidFill>
                <a:latin typeface="Lato"/>
                <a:ea typeface="Lato"/>
                <a:cs typeface="Lato"/>
                <a:sym typeface="Lato"/>
              </a:rPr>
              <a:t>Saturn is a gas giant, composed mostly of hydrogen and helium</a:t>
            </a:r>
            <a:endParaRPr dirty="0">
              <a:solidFill>
                <a:srgbClr val="20124D"/>
              </a:solidFill>
              <a:latin typeface="Lato"/>
              <a:ea typeface="Lato"/>
              <a:cs typeface="Lato"/>
              <a:sym typeface="Lato"/>
            </a:endParaRPr>
          </a:p>
        </p:txBody>
      </p:sp>
      <p:sp>
        <p:nvSpPr>
          <p:cNvPr id="2258" name="Google Shape;2258;p56"/>
          <p:cNvSpPr txBox="1"/>
          <p:nvPr/>
        </p:nvSpPr>
        <p:spPr>
          <a:xfrm>
            <a:off x="4359425" y="1572184"/>
            <a:ext cx="1815000" cy="387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dirty="0">
                <a:solidFill>
                  <a:schemeClr val="dk1"/>
                </a:solidFill>
                <a:latin typeface="Montserrat ExtraBold"/>
                <a:ea typeface="Montserrat ExtraBold"/>
                <a:cs typeface="Montserrat ExtraBold"/>
                <a:sym typeface="Montserrat ExtraBold"/>
              </a:rPr>
              <a:t>SATURN</a:t>
            </a:r>
            <a:endParaRPr sz="1800" dirty="0">
              <a:solidFill>
                <a:schemeClr val="dk1"/>
              </a:solidFill>
              <a:latin typeface="Montserrat ExtraBold"/>
              <a:ea typeface="Montserrat ExtraBold"/>
              <a:cs typeface="Montserrat ExtraBold"/>
              <a:sym typeface="Montserrat ExtraBold"/>
            </a:endParaRPr>
          </a:p>
        </p:txBody>
      </p:sp>
      <p:sp>
        <p:nvSpPr>
          <p:cNvPr id="2259" name="Google Shape;2259;p56"/>
          <p:cNvSpPr txBox="1"/>
          <p:nvPr/>
        </p:nvSpPr>
        <p:spPr>
          <a:xfrm>
            <a:off x="6377571" y="1833202"/>
            <a:ext cx="1815000" cy="525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20124D"/>
                </a:solidFill>
                <a:latin typeface="Lato"/>
                <a:ea typeface="Lato"/>
                <a:cs typeface="Lato"/>
                <a:sym typeface="Lato"/>
              </a:rPr>
              <a:t>It’s a gas giant and the biggest planet in the Solar System</a:t>
            </a:r>
            <a:endParaRPr>
              <a:solidFill>
                <a:srgbClr val="20124D"/>
              </a:solidFill>
              <a:latin typeface="Lato"/>
              <a:ea typeface="Lato"/>
              <a:cs typeface="Lato"/>
              <a:sym typeface="Lato"/>
            </a:endParaRPr>
          </a:p>
        </p:txBody>
      </p:sp>
      <p:sp>
        <p:nvSpPr>
          <p:cNvPr id="2260" name="Google Shape;2260;p56"/>
          <p:cNvSpPr txBox="1"/>
          <p:nvPr/>
        </p:nvSpPr>
        <p:spPr>
          <a:xfrm>
            <a:off x="6377571" y="1383325"/>
            <a:ext cx="1815000" cy="3873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JUPITER</a:t>
            </a:r>
            <a:endParaRPr sz="1800">
              <a:solidFill>
                <a:schemeClr val="dk1"/>
              </a:solidFill>
              <a:latin typeface="Montserrat ExtraBold"/>
              <a:ea typeface="Montserrat ExtraBold"/>
              <a:cs typeface="Montserrat ExtraBold"/>
              <a:sym typeface="Montserrat ExtraBold"/>
            </a:endParaRPr>
          </a:p>
        </p:txBody>
      </p:sp>
      <p:sp>
        <p:nvSpPr>
          <p:cNvPr id="2261" name="Google Shape;2261;p56"/>
          <p:cNvSpPr txBox="1"/>
          <p:nvPr/>
        </p:nvSpPr>
        <p:spPr>
          <a:xfrm>
            <a:off x="4199710" y="3607773"/>
            <a:ext cx="1815000" cy="525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rgbClr val="20124D"/>
                </a:solidFill>
                <a:latin typeface="Lato"/>
                <a:ea typeface="Lato"/>
                <a:cs typeface="Lato"/>
                <a:sym typeface="Lato"/>
              </a:rPr>
              <a:t>This planet is the smallest one in the Solar System</a:t>
            </a:r>
            <a:endParaRPr dirty="0">
              <a:solidFill>
                <a:srgbClr val="20124D"/>
              </a:solidFill>
              <a:latin typeface="Lato"/>
              <a:ea typeface="Lato"/>
              <a:cs typeface="Lato"/>
              <a:sym typeface="Lato"/>
            </a:endParaRPr>
          </a:p>
        </p:txBody>
      </p:sp>
      <p:sp>
        <p:nvSpPr>
          <p:cNvPr id="2263" name="Google Shape;2263;p56"/>
          <p:cNvSpPr/>
          <p:nvPr/>
        </p:nvSpPr>
        <p:spPr>
          <a:xfrm>
            <a:off x="3607335" y="1549125"/>
            <a:ext cx="1659590" cy="971916"/>
          </a:xfrm>
          <a:custGeom>
            <a:avLst/>
            <a:gdLst/>
            <a:ahLst/>
            <a:cxnLst/>
            <a:rect l="l" t="t" r="r" b="b"/>
            <a:pathLst>
              <a:path w="140882" h="83480" extrusionOk="0">
                <a:moveTo>
                  <a:pt x="94471" y="0"/>
                </a:moveTo>
                <a:cubicBezTo>
                  <a:pt x="89972" y="0"/>
                  <a:pt x="85049" y="250"/>
                  <a:pt x="79665" y="784"/>
                </a:cubicBezTo>
                <a:cubicBezTo>
                  <a:pt x="0" y="8699"/>
                  <a:pt x="19934" y="83480"/>
                  <a:pt x="54701" y="83480"/>
                </a:cubicBezTo>
                <a:cubicBezTo>
                  <a:pt x="58827" y="83480"/>
                  <a:pt x="63162" y="82427"/>
                  <a:pt x="67564" y="80083"/>
                </a:cubicBezTo>
                <a:cubicBezTo>
                  <a:pt x="95555" y="65186"/>
                  <a:pt x="85915" y="57247"/>
                  <a:pt x="113026" y="55894"/>
                </a:cubicBezTo>
                <a:cubicBezTo>
                  <a:pt x="127672" y="55163"/>
                  <a:pt x="135887" y="43087"/>
                  <a:pt x="137842" y="33994"/>
                </a:cubicBezTo>
                <a:cubicBezTo>
                  <a:pt x="140882" y="19857"/>
                  <a:pt x="134603" y="0"/>
                  <a:pt x="94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1981201" y="664030"/>
            <a:ext cx="7347856" cy="2548210"/>
          </a:xfrm>
          <a:custGeom>
            <a:avLst/>
            <a:gdLst/>
            <a:ahLst/>
            <a:cxnLst/>
            <a:rect l="l" t="t" r="r" b="b"/>
            <a:pathLst>
              <a:path w="132529" h="75758" extrusionOk="0">
                <a:moveTo>
                  <a:pt x="35681" y="1"/>
                </a:moveTo>
                <a:cubicBezTo>
                  <a:pt x="28391" y="1"/>
                  <a:pt x="21714" y="3251"/>
                  <a:pt x="17602" y="6966"/>
                </a:cubicBezTo>
                <a:cubicBezTo>
                  <a:pt x="6338" y="17142"/>
                  <a:pt x="0" y="39095"/>
                  <a:pt x="43841" y="64496"/>
                </a:cubicBezTo>
                <a:cubicBezTo>
                  <a:pt x="57636" y="72490"/>
                  <a:pt x="69677" y="75757"/>
                  <a:pt x="79840" y="75757"/>
                </a:cubicBezTo>
                <a:cubicBezTo>
                  <a:pt x="123563" y="75757"/>
                  <a:pt x="132529" y="15282"/>
                  <a:pt x="96854" y="10434"/>
                </a:cubicBezTo>
                <a:cubicBezTo>
                  <a:pt x="91877" y="9757"/>
                  <a:pt x="87820" y="9515"/>
                  <a:pt x="84413" y="9515"/>
                </a:cubicBezTo>
                <a:cubicBezTo>
                  <a:pt x="75850" y="9515"/>
                  <a:pt x="71389" y="11044"/>
                  <a:pt x="66742" y="11044"/>
                </a:cubicBezTo>
                <a:cubicBezTo>
                  <a:pt x="62219" y="11044"/>
                  <a:pt x="57519" y="9596"/>
                  <a:pt x="48690" y="3882"/>
                </a:cubicBezTo>
                <a:cubicBezTo>
                  <a:pt x="44404" y="1110"/>
                  <a:pt x="39938" y="1"/>
                  <a:pt x="35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1739954" y="2652375"/>
            <a:ext cx="7053942" cy="2545554"/>
          </a:xfrm>
          <a:custGeom>
            <a:avLst/>
            <a:gdLst/>
            <a:ahLst/>
            <a:cxnLst/>
            <a:rect l="l" t="t" r="r" b="b"/>
            <a:pathLst>
              <a:path w="128434" h="70095" extrusionOk="0">
                <a:moveTo>
                  <a:pt x="89313" y="0"/>
                </a:moveTo>
                <a:cubicBezTo>
                  <a:pt x="87846" y="0"/>
                  <a:pt x="86325" y="120"/>
                  <a:pt x="84751" y="369"/>
                </a:cubicBezTo>
                <a:cubicBezTo>
                  <a:pt x="62519" y="3888"/>
                  <a:pt x="60490" y="10445"/>
                  <a:pt x="50383" y="10445"/>
                </a:cubicBezTo>
                <a:cubicBezTo>
                  <a:pt x="47051" y="10445"/>
                  <a:pt x="42841" y="9732"/>
                  <a:pt x="36739" y="7963"/>
                </a:cubicBezTo>
                <a:cubicBezTo>
                  <a:pt x="34405" y="7286"/>
                  <a:pt x="32140" y="6983"/>
                  <a:pt x="29967" y="6983"/>
                </a:cubicBezTo>
                <a:cubicBezTo>
                  <a:pt x="19766" y="6983"/>
                  <a:pt x="11601" y="13674"/>
                  <a:pt x="7855" y="19867"/>
                </a:cubicBezTo>
                <a:cubicBezTo>
                  <a:pt x="0" y="32856"/>
                  <a:pt x="251" y="55703"/>
                  <a:pt x="49548" y="67407"/>
                </a:cubicBezTo>
                <a:cubicBezTo>
                  <a:pt x="57352" y="69259"/>
                  <a:pt x="64386" y="70094"/>
                  <a:pt x="70689" y="70094"/>
                </a:cubicBezTo>
                <a:cubicBezTo>
                  <a:pt x="128434" y="70094"/>
                  <a:pt x="124821" y="0"/>
                  <a:pt x="89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sr-Latn-RS" dirty="0" smtClean="0"/>
          </a:p>
          <a:p>
            <a:pPr marL="0" lvl="0" indent="0" algn="l" rtl="0">
              <a:spcBef>
                <a:spcPts val="0"/>
              </a:spcBef>
              <a:spcAft>
                <a:spcPts val="0"/>
              </a:spcAft>
              <a:buNone/>
            </a:pPr>
            <a:endParaRPr dirty="0"/>
          </a:p>
        </p:txBody>
      </p:sp>
      <p:sp>
        <p:nvSpPr>
          <p:cNvPr id="2266" name="Google Shape;2266;p56"/>
          <p:cNvSpPr txBox="1"/>
          <p:nvPr/>
        </p:nvSpPr>
        <p:spPr>
          <a:xfrm>
            <a:off x="3037115" y="1437917"/>
            <a:ext cx="5323114" cy="1194331"/>
          </a:xfrm>
          <a:prstGeom prst="rect">
            <a:avLst/>
          </a:prstGeom>
          <a:noFill/>
          <a:ln>
            <a:noFill/>
          </a:ln>
        </p:spPr>
        <p:txBody>
          <a:bodyPr spcFirstLastPara="1" wrap="square" lIns="91425" tIns="91425" rIns="91425" bIns="91425" anchor="b" anchorCtr="0">
            <a:noAutofit/>
          </a:bodyPr>
          <a:lstStyle/>
          <a:p>
            <a:pPr lvl="0"/>
            <a:r>
              <a:rPr lang="en-US" sz="2000" dirty="0">
                <a:latin typeface="Times New Roman" pitchFamily="18" charset="0"/>
                <a:cs typeface="Times New Roman" pitchFamily="18" charset="0"/>
              </a:rPr>
              <a:t>With their movement and work in the hive, bees create a warm, healing aerosol with a specific smell</a:t>
            </a:r>
            <a:r>
              <a:rPr lang="sr-Latn-RS" sz="2000" dirty="0">
                <a:latin typeface="Times New Roman" pitchFamily="18" charset="0"/>
                <a:cs typeface="Times New Roman" pitchFamily="18" charset="0"/>
              </a:rPr>
              <a:t> of</a:t>
            </a:r>
            <a:r>
              <a:rPr lang="en-US" sz="2000" dirty="0">
                <a:latin typeface="Times New Roman" pitchFamily="18" charset="0"/>
                <a:cs typeface="Times New Roman" pitchFamily="18" charset="0"/>
              </a:rPr>
              <a:t> essential oils </a:t>
            </a:r>
            <a:r>
              <a:rPr lang="sr-Latn-RS" sz="2000" dirty="0">
                <a:latin typeface="Times New Roman" pitchFamily="18" charset="0"/>
                <a:cs typeface="Times New Roman" pitchFamily="18" charset="0"/>
              </a:rPr>
              <a:t>from bee </a:t>
            </a:r>
            <a:r>
              <a:rPr lang="sr-Latn-RS" sz="2000" dirty="0" smtClean="0">
                <a:latin typeface="Times New Roman" pitchFamily="18" charset="0"/>
                <a:cs typeface="Times New Roman" pitchFamily="18" charset="0"/>
              </a:rPr>
              <a:t>products.</a:t>
            </a:r>
          </a:p>
          <a:p>
            <a:pPr lvl="0"/>
            <a:r>
              <a:rPr lang="sr-Latn-RS" sz="2000" dirty="0" smtClean="0">
                <a:solidFill>
                  <a:srgbClr val="20124D"/>
                </a:solidFill>
                <a:latin typeface="Times New Roman" pitchFamily="18" charset="0"/>
                <a:ea typeface="Montserrat ExtraBold"/>
                <a:cs typeface="Times New Roman" pitchFamily="18" charset="0"/>
                <a:sym typeface="Montserrat ExtraBold"/>
              </a:rPr>
              <a:t>Different authors report between 44 to 56 volatile compounds from beehives. </a:t>
            </a:r>
            <a:endParaRPr sz="2000" dirty="0">
              <a:solidFill>
                <a:srgbClr val="20124D"/>
              </a:solidFill>
              <a:latin typeface="Times New Roman" pitchFamily="18" charset="0"/>
              <a:ea typeface="Montserrat ExtraBold"/>
              <a:cs typeface="Times New Roman" pitchFamily="18" charset="0"/>
              <a:sym typeface="Montserrat ExtraBold"/>
            </a:endParaRPr>
          </a:p>
        </p:txBody>
      </p:sp>
      <p:sp>
        <p:nvSpPr>
          <p:cNvPr id="2" name="TextBox 1"/>
          <p:cNvSpPr txBox="1"/>
          <p:nvPr/>
        </p:nvSpPr>
        <p:spPr>
          <a:xfrm>
            <a:off x="2558142" y="3136040"/>
            <a:ext cx="5580533" cy="1969770"/>
          </a:xfrm>
          <a:prstGeom prst="rect">
            <a:avLst/>
          </a:prstGeom>
          <a:noFill/>
        </p:spPr>
        <p:txBody>
          <a:bodyPr wrap="square" rtlCol="0">
            <a:spAutoFit/>
          </a:bodyPr>
          <a:lstStyle/>
          <a:p>
            <a:r>
              <a:rPr lang="sr-Latn-RS" sz="1800" dirty="0" smtClean="0">
                <a:latin typeface="Times New Roman" pitchFamily="18" charset="0"/>
                <a:cs typeface="Times New Roman" pitchFamily="18" charset="0"/>
              </a:rPr>
              <a:t>Main </a:t>
            </a:r>
            <a:r>
              <a:rPr lang="en-US" sz="1800" dirty="0">
                <a:latin typeface="Times New Roman" pitchFamily="18" charset="0"/>
                <a:cs typeface="Times New Roman" pitchFamily="18" charset="0"/>
              </a:rPr>
              <a:t>particles in the air from the hive </a:t>
            </a:r>
            <a:r>
              <a:rPr lang="en-US" sz="1800" dirty="0" smtClean="0">
                <a:latin typeface="Times New Roman" pitchFamily="18" charset="0"/>
                <a:cs typeface="Times New Roman" pitchFamily="18" charset="0"/>
              </a:rPr>
              <a:t>are:</a:t>
            </a:r>
            <a:r>
              <a:rPr lang="sr-Latn-RS" sz="1800" dirty="0" smtClean="0">
                <a:latin typeface="Times New Roman" pitchFamily="18" charset="0"/>
                <a:cs typeface="Times New Roman" pitchFamily="18" charset="0"/>
              </a:rPr>
              <a:t> oxygenated hydrocarbons, nitrogenous hydrocarbons, alcaloids, fatty acids, lipids, steroids (hormons), </a:t>
            </a:r>
            <a:r>
              <a:rPr lang="en-US" sz="1800" dirty="0" err="1" smtClean="0">
                <a:latin typeface="Times New Roman" pitchFamily="18" charset="0"/>
                <a:cs typeface="Times New Roman" pitchFamily="18" charset="0"/>
              </a:rPr>
              <a:t>isof</a:t>
            </a:r>
            <a:r>
              <a:rPr lang="sr-Latn-RS" sz="1800" dirty="0" smtClean="0">
                <a:latin typeface="Times New Roman" pitchFamily="18" charset="0"/>
                <a:cs typeface="Times New Roman" pitchFamily="18" charset="0"/>
              </a:rPr>
              <a:t>lavo</a:t>
            </a:r>
            <a:r>
              <a:rPr lang="en-US" sz="1800" dirty="0" err="1" smtClean="0">
                <a:latin typeface="Times New Roman" pitchFamily="18" charset="0"/>
                <a:cs typeface="Times New Roman" pitchFamily="18" charset="0"/>
              </a:rPr>
              <a:t>noids</a:t>
            </a:r>
            <a:r>
              <a:rPr lang="en-US" sz="1800" dirty="0" smtClean="0">
                <a:latin typeface="Times New Roman" pitchFamily="18" charset="0"/>
                <a:cs typeface="Times New Roman" pitchFamily="18" charset="0"/>
              </a:rPr>
              <a:t>,</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carotenoids</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terpenes</a:t>
            </a:r>
            <a:r>
              <a:rPr lang="en-US" sz="1800" dirty="0">
                <a:latin typeface="Times New Roman" pitchFamily="18" charset="0"/>
                <a:cs typeface="Times New Roman" pitchFamily="18" charset="0"/>
              </a:rPr>
              <a:t>, essential oils, </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pheromones, </a:t>
            </a:r>
            <a:r>
              <a:rPr lang="en-US" sz="1800" dirty="0" smtClean="0">
                <a:latin typeface="Times New Roman" pitchFamily="18" charset="0"/>
                <a:cs typeface="Times New Roman" pitchFamily="18" charset="0"/>
              </a:rPr>
              <a:t>alcohols</a:t>
            </a:r>
            <a:r>
              <a:rPr lang="en-US" sz="1800" dirty="0">
                <a:latin typeface="Times New Roman" pitchFamily="18" charset="0"/>
                <a:cs typeface="Times New Roman" pitchFamily="18" charset="0"/>
              </a:rPr>
              <a:t>, enzymes, antibiotics, </a:t>
            </a:r>
            <a:r>
              <a:rPr lang="en-US" sz="1800" dirty="0" err="1">
                <a:latin typeface="Times New Roman" pitchFamily="18" charset="0"/>
                <a:cs typeface="Times New Roman" pitchFamily="18" charset="0"/>
              </a:rPr>
              <a:t>phytohormones</a:t>
            </a:r>
            <a:r>
              <a:rPr lang="en-US" sz="1800" dirty="0">
                <a:latin typeface="Times New Roman" pitchFamily="18" charset="0"/>
                <a:cs typeface="Times New Roman" pitchFamily="18" charset="0"/>
              </a:rPr>
              <a:t> </a:t>
            </a:r>
            <a:r>
              <a:rPr lang="en-US" sz="1800" dirty="0" smtClean="0">
                <a:latin typeface="Times New Roman" pitchFamily="18" charset="0"/>
                <a:cs typeface="Times New Roman" pitchFamily="18" charset="0"/>
              </a:rPr>
              <a:t>pro</a:t>
            </a:r>
            <a:r>
              <a:rPr lang="sr-Latn-RS" sz="1800" dirty="0" smtClean="0">
                <a:latin typeface="Times New Roman" pitchFamily="18" charset="0"/>
                <a:cs typeface="Times New Roman" pitchFamily="18" charset="0"/>
              </a:rPr>
              <a:t>du</a:t>
            </a:r>
            <a:r>
              <a:rPr lang="en-US" sz="1800" dirty="0" err="1" smtClean="0">
                <a:latin typeface="Times New Roman" pitchFamily="18" charset="0"/>
                <a:cs typeface="Times New Roman" pitchFamily="18" charset="0"/>
              </a:rPr>
              <a:t>cessed</a:t>
            </a:r>
            <a:r>
              <a:rPr lang="en-US" sz="1800" dirty="0" smtClean="0">
                <a:latin typeface="Times New Roman" pitchFamily="18" charset="0"/>
                <a:cs typeface="Times New Roman" pitchFamily="18" charset="0"/>
              </a:rPr>
              <a:t> by bees</a:t>
            </a:r>
            <a:endParaRPr lang="sr-Latn-RS" sz="1800" dirty="0">
              <a:latin typeface="Times New Roman" pitchFamily="18" charset="0"/>
              <a:cs typeface="Times New Roman" pitchFamily="18" charset="0"/>
            </a:endParaRPr>
          </a:p>
          <a:p>
            <a:endParaRPr lang="sr-Latn-R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73017">
            <a:off x="1080841" y="1016394"/>
            <a:ext cx="1356735" cy="99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675" y="2730435"/>
            <a:ext cx="1065729" cy="88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34" y="2569778"/>
            <a:ext cx="1271357" cy="105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291" y="4162603"/>
            <a:ext cx="713605" cy="98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2518"/>
    </mc:Choice>
    <mc:Fallback xmlns="">
      <p:transition spd="slow" advTm="5251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426" y="3704466"/>
            <a:ext cx="8294915" cy="646331"/>
          </a:xfrm>
          <a:prstGeom prst="rect">
            <a:avLst/>
          </a:prstGeom>
          <a:noFill/>
        </p:spPr>
        <p:txBody>
          <a:bodyPr wrap="square" rtlCol="0">
            <a:spAutoFit/>
          </a:bodyPr>
          <a:lstStyle/>
          <a:p>
            <a:r>
              <a:rPr lang="en-US" sz="1800" b="1" dirty="0" smtClean="0">
                <a:latin typeface="Times New Roman" pitchFamily="18" charset="0"/>
                <a:cs typeface="Times New Roman" pitchFamily="18" charset="0"/>
              </a:rPr>
              <a:t>All </a:t>
            </a:r>
            <a:r>
              <a:rPr lang="en-US" sz="1800" b="1" dirty="0">
                <a:latin typeface="Times New Roman" pitchFamily="18" charset="0"/>
                <a:cs typeface="Times New Roman" pitchFamily="18" charset="0"/>
              </a:rPr>
              <a:t>these </a:t>
            </a:r>
            <a:r>
              <a:rPr lang="sr-Latn-RS" sz="1800" b="1" dirty="0" smtClean="0">
                <a:latin typeface="Times New Roman" pitchFamily="18" charset="0"/>
                <a:cs typeface="Times New Roman" pitchFamily="18" charset="0"/>
              </a:rPr>
              <a:t>volatile </a:t>
            </a:r>
            <a:r>
              <a:rPr lang="en-US" sz="1800" b="1" dirty="0" smtClean="0">
                <a:latin typeface="Times New Roman" pitchFamily="18" charset="0"/>
                <a:cs typeface="Times New Roman" pitchFamily="18" charset="0"/>
              </a:rPr>
              <a:t>compounds</a:t>
            </a:r>
            <a:r>
              <a:rPr lang="sr-Latn-RS" sz="1800" b="1" dirty="0" smtClean="0">
                <a:latin typeface="Times New Roman" pitchFamily="18" charset="0"/>
                <a:cs typeface="Times New Roman" pitchFamily="18" charset="0"/>
              </a:rPr>
              <a:t>,</a:t>
            </a:r>
            <a:r>
              <a:rPr lang="en-US" sz="1800" b="1" dirty="0" smtClean="0">
                <a:latin typeface="Times New Roman" pitchFamily="18" charset="0"/>
                <a:cs typeface="Times New Roman" pitchFamily="18" charset="0"/>
              </a:rPr>
              <a:t> </a:t>
            </a:r>
            <a:r>
              <a:rPr lang="en-US" sz="1800" b="1" dirty="0">
                <a:latin typeface="Times New Roman" pitchFamily="18" charset="0"/>
                <a:cs typeface="Times New Roman" pitchFamily="18" charset="0"/>
              </a:rPr>
              <a:t>in their own </a:t>
            </a:r>
            <a:r>
              <a:rPr lang="en-US" sz="1800" b="1" dirty="0" smtClean="0">
                <a:latin typeface="Times New Roman" pitchFamily="18" charset="0"/>
                <a:cs typeface="Times New Roman" pitchFamily="18" charset="0"/>
              </a:rPr>
              <a:t>way</a:t>
            </a:r>
            <a:r>
              <a:rPr lang="sr-Latn-RS" sz="1800" b="1" dirty="0" smtClean="0">
                <a:latin typeface="Times New Roman" pitchFamily="18" charset="0"/>
                <a:cs typeface="Times New Roman" pitchFamily="18" charset="0"/>
              </a:rPr>
              <a:t>,</a:t>
            </a:r>
            <a:r>
              <a:rPr lang="en-US" sz="1800" b="1" dirty="0" smtClean="0">
                <a:latin typeface="Times New Roman" pitchFamily="18" charset="0"/>
                <a:cs typeface="Times New Roman" pitchFamily="18" charset="0"/>
              </a:rPr>
              <a:t> contribute </a:t>
            </a:r>
            <a:r>
              <a:rPr lang="en-US" sz="1800" b="1" dirty="0">
                <a:latin typeface="Times New Roman" pitchFamily="18" charset="0"/>
                <a:cs typeface="Times New Roman" pitchFamily="18" charset="0"/>
              </a:rPr>
              <a:t>to the reduction of </a:t>
            </a:r>
            <a:r>
              <a:rPr lang="en-US" sz="1800" b="1" dirty="0" err="1" smtClean="0">
                <a:latin typeface="Times New Roman" pitchFamily="18" charset="0"/>
                <a:cs typeface="Times New Roman" pitchFamily="18" charset="0"/>
              </a:rPr>
              <a:t>hyperreactivity</a:t>
            </a:r>
            <a:r>
              <a:rPr lang="en-US" sz="1800" b="1" dirty="0" smtClean="0">
                <a:latin typeface="Times New Roman" pitchFamily="18" charset="0"/>
                <a:cs typeface="Times New Roman" pitchFamily="18" charset="0"/>
              </a:rPr>
              <a:t> of </a:t>
            </a:r>
            <a:r>
              <a:rPr lang="en-US" sz="1800" b="1" dirty="0">
                <a:latin typeface="Times New Roman" pitchFamily="18" charset="0"/>
                <a:cs typeface="Times New Roman" pitchFamily="18" charset="0"/>
              </a:rPr>
              <a:t>the </a:t>
            </a:r>
            <a:r>
              <a:rPr lang="en-US" sz="1800" b="1" dirty="0" err="1" smtClean="0">
                <a:latin typeface="Times New Roman" pitchFamily="18" charset="0"/>
                <a:cs typeface="Times New Roman" pitchFamily="18" charset="0"/>
              </a:rPr>
              <a:t>muco</a:t>
            </a:r>
            <a:r>
              <a:rPr lang="sr-Latn-RS" sz="1800" b="1" dirty="0" smtClean="0">
                <a:latin typeface="Times New Roman" pitchFamily="18" charset="0"/>
                <a:cs typeface="Times New Roman" pitchFamily="18" charset="0"/>
              </a:rPr>
              <a:t>sis</a:t>
            </a:r>
            <a:r>
              <a:rPr lang="en-US" sz="1800" b="1" dirty="0" smtClean="0">
                <a:latin typeface="Times New Roman" pitchFamily="18" charset="0"/>
                <a:cs typeface="Times New Roman" pitchFamily="18" charset="0"/>
              </a:rPr>
              <a:t> and </a:t>
            </a:r>
            <a:r>
              <a:rPr lang="en-US" sz="1800" b="1" dirty="0">
                <a:latin typeface="Times New Roman" pitchFamily="18" charset="0"/>
                <a:cs typeface="Times New Roman" pitchFamily="18" charset="0"/>
              </a:rPr>
              <a:t>muscles of the </a:t>
            </a:r>
            <a:r>
              <a:rPr lang="en-US" sz="1800" b="1" dirty="0" smtClean="0">
                <a:latin typeface="Times New Roman" pitchFamily="18" charset="0"/>
                <a:cs typeface="Times New Roman" pitchFamily="18" charset="0"/>
              </a:rPr>
              <a:t>bronchi</a:t>
            </a:r>
            <a:r>
              <a:rPr lang="sr-Latn-RS" sz="1800" b="1" dirty="0" smtClean="0">
                <a:latin typeface="Times New Roman" pitchFamily="18" charset="0"/>
                <a:cs typeface="Times New Roman" pitchFamily="18" charset="0"/>
              </a:rPr>
              <a:t>.</a:t>
            </a:r>
            <a:r>
              <a:rPr lang="en-US" sz="1800" b="1" dirty="0" smtClean="0">
                <a:latin typeface="Times New Roman" pitchFamily="18" charset="0"/>
                <a:cs typeface="Times New Roman" pitchFamily="18" charset="0"/>
              </a:rPr>
              <a:t> </a:t>
            </a:r>
            <a:endParaRPr lang="sr-Latn-RS" sz="1800" b="1"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18831444"/>
              </p:ext>
            </p:extLst>
          </p:nvPr>
        </p:nvGraphicFramePr>
        <p:xfrm>
          <a:off x="174173" y="250009"/>
          <a:ext cx="7946571" cy="3376385"/>
        </p:xfrm>
        <a:graphic>
          <a:graphicData uri="http://schemas.openxmlformats.org/drawingml/2006/table">
            <a:tbl>
              <a:tblPr firstRow="1" bandRow="1">
                <a:tableStyleId>{A0724613-D1E8-469B-9A49-1963FF862EB3}</a:tableStyleId>
              </a:tblPr>
              <a:tblGrid>
                <a:gridCol w="1338941"/>
                <a:gridCol w="1262743"/>
                <a:gridCol w="1404257"/>
                <a:gridCol w="1393372"/>
                <a:gridCol w="1262743"/>
                <a:gridCol w="1284515"/>
              </a:tblGrid>
              <a:tr h="0">
                <a:tc>
                  <a:txBody>
                    <a:bodyPr/>
                    <a:lstStyle/>
                    <a:p>
                      <a:r>
                        <a:rPr lang="sr-Latn-RS" sz="1100" b="1" dirty="0" smtClean="0">
                          <a:latin typeface="Times New Roman" pitchFamily="18" charset="0"/>
                          <a:cs typeface="Times New Roman" pitchFamily="18" charset="0"/>
                        </a:rPr>
                        <a:t>WAX</a:t>
                      </a:r>
                      <a:endParaRPr lang="sr-Latn-RS" sz="1100" b="1" dirty="0">
                        <a:latin typeface="Times New Roman" pitchFamily="18" charset="0"/>
                        <a:cs typeface="Times New Roman" pitchFamily="18" charset="0"/>
                      </a:endParaRPr>
                    </a:p>
                  </a:txBody>
                  <a:tcPr/>
                </a:tc>
                <a:tc>
                  <a:txBody>
                    <a:bodyPr/>
                    <a:lstStyle/>
                    <a:p>
                      <a:r>
                        <a:rPr lang="sr-Latn-RS" sz="1100" b="1" dirty="0" smtClean="0">
                          <a:latin typeface="Times New Roman" pitchFamily="18" charset="0"/>
                          <a:cs typeface="Times New Roman" pitchFamily="18" charset="0"/>
                        </a:rPr>
                        <a:t>HONEY</a:t>
                      </a:r>
                      <a:endParaRPr lang="sr-Latn-RS" sz="1100" b="1" dirty="0">
                        <a:latin typeface="Times New Roman" pitchFamily="18" charset="0"/>
                        <a:cs typeface="Times New Roman" pitchFamily="18" charset="0"/>
                      </a:endParaRPr>
                    </a:p>
                  </a:txBody>
                  <a:tcPr/>
                </a:tc>
                <a:tc>
                  <a:txBody>
                    <a:bodyPr/>
                    <a:lstStyle/>
                    <a:p>
                      <a:r>
                        <a:rPr lang="sr-Latn-RS" sz="1100" b="1" dirty="0" smtClean="0">
                          <a:latin typeface="Times New Roman" pitchFamily="18" charset="0"/>
                          <a:cs typeface="Times New Roman" pitchFamily="18" charset="0"/>
                        </a:rPr>
                        <a:t>POLLEN</a:t>
                      </a:r>
                      <a:endParaRPr lang="sr-Latn-RS" sz="1100" b="1" dirty="0">
                        <a:latin typeface="Times New Roman" pitchFamily="18" charset="0"/>
                        <a:cs typeface="Times New Roman" pitchFamily="18" charset="0"/>
                      </a:endParaRPr>
                    </a:p>
                  </a:txBody>
                  <a:tcPr/>
                </a:tc>
                <a:tc>
                  <a:txBody>
                    <a:bodyPr/>
                    <a:lstStyle/>
                    <a:p>
                      <a:r>
                        <a:rPr lang="sr-Latn-RS" sz="1100" b="1" dirty="0" smtClean="0">
                          <a:latin typeface="Times New Roman" pitchFamily="18" charset="0"/>
                          <a:cs typeface="Times New Roman" pitchFamily="18" charset="0"/>
                        </a:rPr>
                        <a:t>PROPOLIS</a:t>
                      </a:r>
                      <a:endParaRPr lang="sr-Latn-RS" sz="1100" b="1" dirty="0">
                        <a:latin typeface="Times New Roman" pitchFamily="18" charset="0"/>
                        <a:cs typeface="Times New Roman" pitchFamily="18" charset="0"/>
                      </a:endParaRPr>
                    </a:p>
                  </a:txBody>
                  <a:tcPr/>
                </a:tc>
                <a:tc>
                  <a:txBody>
                    <a:bodyPr/>
                    <a:lstStyle/>
                    <a:p>
                      <a:r>
                        <a:rPr lang="sr-Latn-RS" sz="1100" b="1" dirty="0" smtClean="0">
                          <a:latin typeface="Times New Roman" pitchFamily="18" charset="0"/>
                          <a:cs typeface="Times New Roman" pitchFamily="18" charset="0"/>
                        </a:rPr>
                        <a:t>ROYAL</a:t>
                      </a:r>
                    </a:p>
                    <a:p>
                      <a:r>
                        <a:rPr lang="sr-Latn-RS" sz="1100" b="1" dirty="0" smtClean="0">
                          <a:latin typeface="Times New Roman" pitchFamily="18" charset="0"/>
                          <a:cs typeface="Times New Roman" pitchFamily="18" charset="0"/>
                        </a:rPr>
                        <a:t>JELLY</a:t>
                      </a:r>
                      <a:endParaRPr lang="sr-Latn-RS" sz="1100" b="1" dirty="0">
                        <a:latin typeface="Times New Roman" pitchFamily="18" charset="0"/>
                        <a:cs typeface="Times New Roman" pitchFamily="18" charset="0"/>
                      </a:endParaRPr>
                    </a:p>
                  </a:txBody>
                  <a:tcPr/>
                </a:tc>
                <a:tc>
                  <a:txBody>
                    <a:bodyPr/>
                    <a:lstStyle/>
                    <a:p>
                      <a:r>
                        <a:rPr lang="sr-Latn-RS" sz="1100" b="1" dirty="0" smtClean="0">
                          <a:latin typeface="Times New Roman" pitchFamily="18" charset="0"/>
                          <a:cs typeface="Times New Roman" pitchFamily="18" charset="0"/>
                        </a:rPr>
                        <a:t>VENOM</a:t>
                      </a:r>
                      <a:endParaRPr lang="sr-Latn-RS" sz="1100" b="1" dirty="0">
                        <a:latin typeface="Times New Roman" pitchFamily="18" charset="0"/>
                        <a:cs typeface="Times New Roman" pitchFamily="18" charset="0"/>
                      </a:endParaRPr>
                    </a:p>
                  </a:txBody>
                  <a:tcPr/>
                </a:tc>
              </a:tr>
              <a:tr h="370840">
                <a:tc>
                  <a:txBody>
                    <a:bodyPr/>
                    <a:lstStyle/>
                    <a:p>
                      <a:r>
                        <a:rPr lang="sr-Latn-RS" sz="1000" dirty="0" smtClean="0">
                          <a:latin typeface="Times New Roman" pitchFamily="18" charset="0"/>
                          <a:cs typeface="Times New Roman" pitchFamily="18" charset="0"/>
                        </a:rPr>
                        <a:t>Hydrocarbon</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Aldeids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Phenolic</a:t>
                      </a:r>
                    </a:p>
                    <a:p>
                      <a:r>
                        <a:rPr lang="sr-Latn-RS" sz="1000" dirty="0" smtClean="0">
                          <a:latin typeface="Times New Roman" pitchFamily="18" charset="0"/>
                          <a:cs typeface="Times New Roman" pitchFamily="18" charset="0"/>
                        </a:rPr>
                        <a:t>Compounds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Phenolic</a:t>
                      </a:r>
                    </a:p>
                    <a:p>
                      <a:r>
                        <a:rPr lang="sr-Latn-RS" sz="1000" dirty="0" smtClean="0">
                          <a:latin typeface="Times New Roman" pitchFamily="18" charset="0"/>
                          <a:cs typeface="Times New Roman" pitchFamily="18" charset="0"/>
                        </a:rPr>
                        <a:t>Compounds</a:t>
                      </a:r>
                    </a:p>
                  </a:txBody>
                  <a:tcPr/>
                </a:tc>
                <a:tc>
                  <a:txBody>
                    <a:bodyPr/>
                    <a:lstStyle/>
                    <a:p>
                      <a:r>
                        <a:rPr lang="sr-Latn-RS" sz="1000" dirty="0" smtClean="0">
                          <a:latin typeface="Times New Roman" pitchFamily="18" charset="0"/>
                          <a:cs typeface="Times New Roman" pitchFamily="18" charset="0"/>
                        </a:rPr>
                        <a:t>Amphiphatic</a:t>
                      </a:r>
                    </a:p>
                    <a:p>
                      <a:r>
                        <a:rPr lang="sr-Latn-RS" sz="1000" dirty="0" smtClean="0">
                          <a:latin typeface="Times New Roman" pitchFamily="18" charset="0"/>
                          <a:cs typeface="Times New Roman" pitchFamily="18" charset="0"/>
                        </a:rPr>
                        <a:t>acids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Melitine</a:t>
                      </a:r>
                      <a:endParaRPr lang="sr-Latn-RS" sz="1000" dirty="0">
                        <a:latin typeface="Times New Roman" pitchFamily="18" charset="0"/>
                        <a:cs typeface="Times New Roman" pitchFamily="18" charset="0"/>
                      </a:endParaRPr>
                    </a:p>
                  </a:txBody>
                  <a:tcPr/>
                </a:tc>
              </a:tr>
              <a:tr h="363945">
                <a:tc>
                  <a:txBody>
                    <a:bodyPr/>
                    <a:lstStyle/>
                    <a:p>
                      <a:r>
                        <a:rPr lang="sr-Latn-RS" sz="1000" dirty="0" smtClean="0">
                          <a:latin typeface="Times New Roman" pitchFamily="18" charset="0"/>
                          <a:cs typeface="Times New Roman" pitchFamily="18" charset="0"/>
                        </a:rPr>
                        <a:t>Fatty</a:t>
                      </a:r>
                      <a:r>
                        <a:rPr lang="sr-Latn-RS" sz="1000" baseline="0" dirty="0" smtClean="0">
                          <a:latin typeface="Times New Roman" pitchFamily="18" charset="0"/>
                          <a:cs typeface="Times New Roman" pitchFamily="18" charset="0"/>
                        </a:rPr>
                        <a:t> acids</a:t>
                      </a:r>
                    </a:p>
                    <a:p>
                      <a:endParaRPr lang="sr-Latn-RS" sz="1000" baseline="0" dirty="0" smtClean="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Ketones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Aminoacids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Flavonoids</a:t>
                      </a:r>
                    </a:p>
                    <a:p>
                      <a:endParaRPr lang="sr-Latn-RS" sz="1000" dirty="0" smtClean="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Phenolic</a:t>
                      </a:r>
                    </a:p>
                    <a:p>
                      <a:r>
                        <a:rPr lang="sr-Latn-RS" sz="1000" dirty="0" smtClean="0">
                          <a:latin typeface="Times New Roman" pitchFamily="18" charset="0"/>
                          <a:cs typeface="Times New Roman" pitchFamily="18" charset="0"/>
                        </a:rPr>
                        <a:t>Compounds</a:t>
                      </a:r>
                    </a:p>
                    <a:p>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Phisphlpase</a:t>
                      </a:r>
                    </a:p>
                    <a:p>
                      <a:r>
                        <a:rPr lang="sr-Latn-RS" sz="1000" dirty="0" smtClean="0">
                          <a:latin typeface="Times New Roman" pitchFamily="18" charset="0"/>
                          <a:cs typeface="Times New Roman" pitchFamily="18" charset="0"/>
                        </a:rPr>
                        <a:t>A2</a:t>
                      </a:r>
                      <a:endParaRPr lang="sr-Latn-RS" sz="1000" dirty="0">
                        <a:latin typeface="Times New Roman" pitchFamily="18" charset="0"/>
                        <a:cs typeface="Times New Roman" pitchFamily="18" charset="0"/>
                      </a:endParaRPr>
                    </a:p>
                  </a:txBody>
                  <a:tcPr/>
                </a:tc>
              </a:tr>
              <a:tr h="370840">
                <a:tc>
                  <a:txBody>
                    <a:bodyPr/>
                    <a:lstStyle/>
                    <a:p>
                      <a:r>
                        <a:rPr lang="sr-Latn-RS" sz="1000" dirty="0" smtClean="0">
                          <a:latin typeface="Times New Roman" pitchFamily="18" charset="0"/>
                          <a:cs typeface="Times New Roman" pitchFamily="18" charset="0"/>
                        </a:rPr>
                        <a:t>Esters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Acids</a:t>
                      </a:r>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Hydrocarbons</a:t>
                      </a:r>
                    </a:p>
                    <a:p>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Terpens</a:t>
                      </a:r>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Sugars</a:t>
                      </a:r>
                    </a:p>
                    <a:p>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Apamina</a:t>
                      </a:r>
                      <a:endParaRPr lang="sr-Latn-RS" sz="1000" dirty="0">
                        <a:latin typeface="Times New Roman" pitchFamily="18" charset="0"/>
                        <a:cs typeface="Times New Roman" pitchFamily="18" charset="0"/>
                      </a:endParaRPr>
                    </a:p>
                  </a:txBody>
                  <a:tcPr/>
                </a:tc>
              </a:tr>
              <a:tr h="370840">
                <a:tc>
                  <a:txBody>
                    <a:bodyPr/>
                    <a:lstStyle/>
                    <a:p>
                      <a:r>
                        <a:rPr lang="sr-Latn-RS" sz="1000" dirty="0" smtClean="0">
                          <a:latin typeface="Times New Roman" pitchFamily="18" charset="0"/>
                          <a:cs typeface="Times New Roman" pitchFamily="18" charset="0"/>
                        </a:rPr>
                        <a:t>Alcohols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Alchohols</a:t>
                      </a:r>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Esters</a:t>
                      </a:r>
                    </a:p>
                    <a:p>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Esters</a:t>
                      </a:r>
                    </a:p>
                  </a:txBody>
                  <a:tcPr/>
                </a:tc>
                <a:tc>
                  <a:txBody>
                    <a:bodyPr/>
                    <a:lstStyle/>
                    <a:p>
                      <a:r>
                        <a:rPr lang="sr-Latn-RS" sz="1000" dirty="0" smtClean="0">
                          <a:latin typeface="Times New Roman" pitchFamily="18" charset="0"/>
                          <a:cs typeface="Times New Roman" pitchFamily="18" charset="0"/>
                        </a:rPr>
                        <a:t>Proteins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Histamine</a:t>
                      </a:r>
                      <a:endParaRPr lang="sr-Latn-RS" sz="1000" dirty="0">
                        <a:latin typeface="Times New Roman" pitchFamily="18" charset="0"/>
                        <a:cs typeface="Times New Roman" pitchFamily="18" charset="0"/>
                      </a:endParaRPr>
                    </a:p>
                  </a:txBody>
                  <a:tcPr/>
                </a:tc>
              </a:tr>
              <a:tr h="370840">
                <a:tc>
                  <a:txBody>
                    <a:bodyPr/>
                    <a:lstStyle/>
                    <a:p>
                      <a:r>
                        <a:rPr lang="sr-Latn-RS" sz="1000" dirty="0" smtClean="0">
                          <a:latin typeface="Times New Roman" pitchFamily="18" charset="0"/>
                          <a:cs typeface="Times New Roman" pitchFamily="18" charset="0"/>
                        </a:rPr>
                        <a:t>Diols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Hydrocarbons</a:t>
                      </a:r>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Alcohols</a:t>
                      </a:r>
                    </a:p>
                    <a:p>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Sugars</a:t>
                      </a:r>
                    </a:p>
                    <a:p>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Fatty</a:t>
                      </a:r>
                      <a:r>
                        <a:rPr lang="sr-Latn-RS" sz="1000" baseline="0" dirty="0" smtClean="0">
                          <a:latin typeface="Times New Roman" pitchFamily="18" charset="0"/>
                          <a:cs typeface="Times New Roman" pitchFamily="18" charset="0"/>
                        </a:rPr>
                        <a:t> acids</a:t>
                      </a:r>
                      <a:endParaRPr lang="sr-Latn-RS" sz="1000" dirty="0" smtClean="0">
                        <a:latin typeface="Times New Roman" pitchFamily="18" charset="0"/>
                        <a:cs typeface="Times New Roman" pitchFamily="18" charset="0"/>
                      </a:endParaRPr>
                    </a:p>
                    <a:p>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Peptideos</a:t>
                      </a:r>
                      <a:endParaRPr lang="sr-Latn-RS" sz="1000" dirty="0">
                        <a:latin typeface="Times New Roman" pitchFamily="18" charset="0"/>
                        <a:cs typeface="Times New Roman" pitchFamily="18" charset="0"/>
                      </a:endParaRPr>
                    </a:p>
                  </a:txBody>
                  <a:tcPr/>
                </a:tc>
              </a:tr>
              <a:tr h="419825">
                <a:tc>
                  <a:txBody>
                    <a:bodyPr/>
                    <a:lstStyle/>
                    <a:p>
                      <a:r>
                        <a:rPr lang="sr-Latn-RS" sz="1000" dirty="0" smtClean="0">
                          <a:latin typeface="Times New Roman" pitchFamily="18" charset="0"/>
                          <a:cs typeface="Times New Roman" pitchFamily="18" charset="0"/>
                        </a:rPr>
                        <a:t>Palmitic acid</a:t>
                      </a:r>
                    </a:p>
                    <a:p>
                      <a:endParaRPr lang="sr-Latn-RS" sz="1000" dirty="0" smtClean="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Esters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Sugars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Hydrocarbons</a:t>
                      </a:r>
                      <a:endParaRPr lang="sr-Latn-RS" sz="1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Minerals</a:t>
                      </a:r>
                    </a:p>
                    <a:p>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Hyaluronidase</a:t>
                      </a:r>
                      <a:endParaRPr lang="sr-Latn-RS" sz="1000" dirty="0">
                        <a:latin typeface="Times New Roman" pitchFamily="18" charset="0"/>
                        <a:cs typeface="Times New Roman" pitchFamily="18" charset="0"/>
                      </a:endParaRPr>
                    </a:p>
                  </a:txBody>
                  <a:tcPr/>
                </a:tc>
              </a:tr>
              <a:tr h="370840">
                <a:tc>
                  <a:txBody>
                    <a:bodyPr/>
                    <a:lstStyle/>
                    <a:p>
                      <a:endParaRPr lang="sr-Latn-RS" sz="100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Phenols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Fatty acids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Minerals</a:t>
                      </a:r>
                      <a:endParaRPr lang="sr-Latn-RS" sz="1000" dirty="0">
                        <a:latin typeface="Times New Roman" pitchFamily="18" charset="0"/>
                        <a:cs typeface="Times New Roman" pitchFamily="18" charset="0"/>
                      </a:endParaRPr>
                    </a:p>
                  </a:txBody>
                  <a:tcPr/>
                </a:tc>
                <a:tc>
                  <a:txBody>
                    <a:bodyPr/>
                    <a:lstStyle/>
                    <a:p>
                      <a:r>
                        <a:rPr lang="sr-Latn-RS" sz="1000" dirty="0" smtClean="0">
                          <a:latin typeface="Times New Roman" pitchFamily="18" charset="0"/>
                          <a:cs typeface="Times New Roman" pitchFamily="18" charset="0"/>
                        </a:rPr>
                        <a:t>Carboniled</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r-Latn-RS" sz="1000" dirty="0" smtClean="0">
                          <a:latin typeface="Times New Roman" pitchFamily="18" charset="0"/>
                          <a:cs typeface="Times New Roman" pitchFamily="18" charset="0"/>
                        </a:rPr>
                        <a:t>Compounds</a:t>
                      </a:r>
                    </a:p>
                  </a:txBody>
                  <a:tcPr/>
                </a:tc>
                <a:tc>
                  <a:txBody>
                    <a:bodyPr/>
                    <a:lstStyle/>
                    <a:p>
                      <a:endParaRPr lang="sr-Latn-RS" sz="1000" dirty="0">
                        <a:latin typeface="Times New Roman" pitchFamily="18" charset="0"/>
                        <a:cs typeface="Times New Roman" pitchFamily="18" charset="0"/>
                      </a:endParaRPr>
                    </a:p>
                  </a:txBody>
                  <a:tcPr/>
                </a:tc>
              </a:tr>
            </a:tbl>
          </a:graphicData>
        </a:graphic>
      </p:graphicFrame>
      <p:sp>
        <p:nvSpPr>
          <p:cNvPr id="4" name="TextBox 3"/>
          <p:cNvSpPr txBox="1"/>
          <p:nvPr/>
        </p:nvSpPr>
        <p:spPr>
          <a:xfrm>
            <a:off x="609600" y="4361683"/>
            <a:ext cx="5535490" cy="769441"/>
          </a:xfrm>
          <a:prstGeom prst="rect">
            <a:avLst/>
          </a:prstGeom>
          <a:noFill/>
        </p:spPr>
        <p:txBody>
          <a:bodyPr wrap="none" rtlCol="0">
            <a:spAutoFit/>
          </a:bodyPr>
          <a:lstStyle/>
          <a:p>
            <a:r>
              <a:rPr lang="sr-Latn-RS" sz="1000" dirty="0" smtClean="0">
                <a:latin typeface="Times New Roman" pitchFamily="18" charset="0"/>
                <a:cs typeface="Times New Roman" pitchFamily="18" charset="0"/>
              </a:rPr>
              <a:t>Tiago </a:t>
            </a:r>
            <a:r>
              <a:rPr lang="sr-Latn-RS" sz="1000" dirty="0">
                <a:latin typeface="Times New Roman" pitchFamily="18" charset="0"/>
                <a:cs typeface="Times New Roman" pitchFamily="18" charset="0"/>
              </a:rPr>
              <a:t>Guardia de Souza e Silva. Therapeutc Inhalation of beehive’s air – Characterizing the volatile </a:t>
            </a:r>
            <a:endParaRPr lang="sr-Latn-RS" sz="1000" dirty="0" smtClean="0">
              <a:latin typeface="Times New Roman" pitchFamily="18" charset="0"/>
              <a:cs typeface="Times New Roman" pitchFamily="18" charset="0"/>
            </a:endParaRPr>
          </a:p>
          <a:p>
            <a:r>
              <a:rPr lang="sr-Latn-RS" sz="1000" dirty="0" smtClean="0">
                <a:latin typeface="Times New Roman" pitchFamily="18" charset="0"/>
                <a:cs typeface="Times New Roman" pitchFamily="18" charset="0"/>
              </a:rPr>
              <a:t>components </a:t>
            </a:r>
            <a:r>
              <a:rPr lang="sr-Latn-RS" sz="1000" dirty="0">
                <a:latin typeface="Times New Roman" pitchFamily="18" charset="0"/>
                <a:cs typeface="Times New Roman" pitchFamily="18" charset="0"/>
              </a:rPr>
              <a:t>present in the air of beehive of Apis mellifera species. 46th Apimondia. Canada. Montreal. </a:t>
            </a:r>
            <a:endParaRPr lang="sr-Latn-RS" sz="1000" dirty="0" smtClean="0">
              <a:latin typeface="Times New Roman" pitchFamily="18" charset="0"/>
              <a:cs typeface="Times New Roman" pitchFamily="18" charset="0"/>
            </a:endParaRPr>
          </a:p>
          <a:p>
            <a:r>
              <a:rPr lang="sr-Latn-RS" sz="1000" dirty="0" smtClean="0">
                <a:latin typeface="Times New Roman" pitchFamily="18" charset="0"/>
                <a:cs typeface="Times New Roman" pitchFamily="18" charset="0"/>
              </a:rPr>
              <a:t>Quebec.September </a:t>
            </a:r>
            <a:r>
              <a:rPr lang="sr-Latn-RS" sz="1000" dirty="0">
                <a:latin typeface="Times New Roman" pitchFamily="18" charset="0"/>
                <a:cs typeface="Times New Roman" pitchFamily="18" charset="0"/>
              </a:rPr>
              <a:t>2019.</a:t>
            </a:r>
          </a:p>
          <a:p>
            <a:endParaRPr lang="sr-Latn-RS" dirty="0"/>
          </a:p>
        </p:txBody>
      </p:sp>
    </p:spTree>
    <p:extLst>
      <p:ext uri="{BB962C8B-B14F-4D97-AF65-F5344CB8AC3E}">
        <p14:creationId xmlns:p14="http://schemas.microsoft.com/office/powerpoint/2010/main" val="1786174072"/>
      </p:ext>
    </p:extLst>
  </p:cSld>
  <p:clrMapOvr>
    <a:masterClrMapping/>
  </p:clrMapOvr>
  <mc:AlternateContent xmlns:mc="http://schemas.openxmlformats.org/markup-compatibility/2006" xmlns:p14="http://schemas.microsoft.com/office/powerpoint/2010/main">
    <mc:Choice Requires="p14">
      <p:transition spd="slow" p14:dur="2000" advTm="27977"/>
    </mc:Choice>
    <mc:Fallback xmlns="">
      <p:transition spd="slow" advTm="2797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6|64.3"/>
</p:tagLst>
</file>

<file path=ppt/theme/theme1.xml><?xml version="1.0" encoding="utf-8"?>
<a:theme xmlns:a="http://schemas.openxmlformats.org/drawingml/2006/main" name="Freesia Pitch Deck by Slidesgo">
  <a:themeElements>
    <a:clrScheme name="Simple Light">
      <a:dk1>
        <a:srgbClr val="20124D"/>
      </a:dk1>
      <a:lt1>
        <a:srgbClr val="F28D1B"/>
      </a:lt1>
      <a:dk2>
        <a:srgbClr val="F6B26B"/>
      </a:dk2>
      <a:lt2>
        <a:srgbClr val="FFF2CE"/>
      </a:lt2>
      <a:accent1>
        <a:srgbClr val="FCC010"/>
      </a:accent1>
      <a:accent2>
        <a:srgbClr val="F59D19"/>
      </a:accent2>
      <a:accent3>
        <a:srgbClr val="F28D1B"/>
      </a:accent3>
      <a:accent4>
        <a:srgbClr val="FFE082"/>
      </a:accent4>
      <a:accent5>
        <a:srgbClr val="FDCE0F"/>
      </a:accent5>
      <a:accent6>
        <a:srgbClr val="F9CB9C"/>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1372</TotalTime>
  <Words>1479</Words>
  <Application>Microsoft Office PowerPoint</Application>
  <PresentationFormat>On-screen Show (16:9)</PresentationFormat>
  <Paragraphs>217</Paragraphs>
  <Slides>24</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Times New Roman</vt:lpstr>
      <vt:lpstr>Lato</vt:lpstr>
      <vt:lpstr>Roboto Condensed Light</vt:lpstr>
      <vt:lpstr>Montserrat ExtraBold</vt:lpstr>
      <vt:lpstr>Montserrat Black</vt:lpstr>
      <vt:lpstr>Staatliches</vt:lpstr>
      <vt:lpstr>Wingdings</vt:lpstr>
      <vt:lpstr>Freesia Pitch Deck by Slidesgo</vt:lpstr>
      <vt:lpstr>Effects of volatile substances in the air of active beehive in patients with asthma and COPD</vt:lpstr>
      <vt:lpstr>Biography</vt:lpstr>
      <vt:lpstr>Statement of Disclosure</vt:lpstr>
      <vt:lpstr>Introduction</vt:lpstr>
      <vt:lpstr>Bronchial hyperreactivity</vt:lpstr>
      <vt:lpstr>Airway remodelling</vt:lpstr>
      <vt:lpstr>Volatile substances in the air from active beehive of Apis mellifera spacies</vt:lpstr>
      <vt:lpstr>Composition of air from active hives</vt:lpstr>
      <vt:lpstr>PowerPoint Presentation</vt:lpstr>
      <vt:lpstr>Antimicrobial activity</vt:lpstr>
      <vt:lpstr>PowerPoint Presentation</vt:lpstr>
      <vt:lpstr>Recomendations</vt:lpstr>
      <vt:lpstr>Pharmacists agree that a drug has the best effect when we can put it directly on the affected area.   This is exactly the condition we meet when patients with respiratory problems breathe air directly from the hive.  </vt:lpstr>
      <vt:lpstr>Before the inhalation.....</vt:lpstr>
      <vt:lpstr>Conditions for best air quality from the hive</vt:lpstr>
      <vt:lpstr>PowerPoint Presentation</vt:lpstr>
      <vt:lpstr>Inhalation methods</vt:lpstr>
      <vt:lpstr>Children with BHR </vt:lpstr>
      <vt:lpstr>  Health  benefits of volatile supstances from bee  hives</vt:lpstr>
      <vt:lpstr>Suggestions for future activities</vt:lpstr>
      <vt:lpstr>Bibliography</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Freesia Pitch Deck</dc:title>
  <dc:creator>Plavsic</dc:creator>
  <cp:lastModifiedBy>Plavsic</cp:lastModifiedBy>
  <cp:revision>82</cp:revision>
  <dcterms:modified xsi:type="dcterms:W3CDTF">2022-09-25T07:35:46Z</dcterms:modified>
</cp:coreProperties>
</file>